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70" r:id="rId5"/>
    <p:sldId id="268" r:id="rId6"/>
    <p:sldId id="272" r:id="rId7"/>
    <p:sldId id="269" r:id="rId8"/>
    <p:sldId id="271" r:id="rId9"/>
    <p:sldId id="273" r:id="rId10"/>
    <p:sldId id="274" r:id="rId11"/>
    <p:sldId id="265" r:id="rId12"/>
    <p:sldId id="258" r:id="rId13"/>
    <p:sldId id="260" r:id="rId14"/>
    <p:sldId id="261" r:id="rId15"/>
    <p:sldId id="262" r:id="rId16"/>
    <p:sldId id="259" r:id="rId17"/>
    <p:sldId id="263" r:id="rId18"/>
    <p:sldId id="266" r:id="rId1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E7D722-3899-4776-A4FD-1643E738322A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9C895D90-BA6D-4B2F-9549-7F1FF23EEEA6}">
      <dgm:prSet phldrT="[Text]" custT="1"/>
      <dgm:spPr/>
      <dgm:t>
        <a:bodyPr/>
        <a:lstStyle/>
        <a:p>
          <a:r>
            <a:rPr lang="sv-SE" sz="3700" smtClean="0"/>
            <a:t>SRK </a:t>
          </a:r>
          <a:r>
            <a:rPr lang="sv-SE" sz="2800" smtClean="0"/>
            <a:t>VÄRDKSKAP</a:t>
          </a:r>
          <a:endParaRPr lang="sv-SE" sz="2800"/>
        </a:p>
      </dgm:t>
    </dgm:pt>
    <dgm:pt modelId="{EC949C70-AD60-4A63-9FEA-8A738134B80E}" type="parTrans" cxnId="{4215A0B5-968A-42EA-88F8-0278DBE03253}">
      <dgm:prSet/>
      <dgm:spPr/>
      <dgm:t>
        <a:bodyPr/>
        <a:lstStyle/>
        <a:p>
          <a:endParaRPr lang="sv-SE"/>
        </a:p>
      </dgm:t>
    </dgm:pt>
    <dgm:pt modelId="{2CF16D50-1687-4F18-A18A-4D69F4D054F0}" type="sibTrans" cxnId="{4215A0B5-968A-42EA-88F8-0278DBE03253}">
      <dgm:prSet/>
      <dgm:spPr/>
      <dgm:t>
        <a:bodyPr/>
        <a:lstStyle/>
        <a:p>
          <a:endParaRPr lang="sv-SE"/>
        </a:p>
      </dgm:t>
    </dgm:pt>
    <dgm:pt modelId="{BA0A83EB-89B6-4BA3-8213-23133FD1E950}">
      <dgm:prSet phldrT="[Text]"/>
      <dgm:spPr/>
      <dgm:t>
        <a:bodyPr/>
        <a:lstStyle/>
        <a:p>
          <a:r>
            <a:rPr lang="sv-SE" smtClean="0"/>
            <a:t>Träning</a:t>
          </a:r>
          <a:endParaRPr lang="sv-SE"/>
        </a:p>
      </dgm:t>
    </dgm:pt>
    <dgm:pt modelId="{61E7E9E1-5A64-431C-9935-AE04CDC7E9F4}" type="parTrans" cxnId="{194D02AC-A667-4BC5-9C0C-225310803416}">
      <dgm:prSet/>
      <dgm:spPr/>
      <dgm:t>
        <a:bodyPr/>
        <a:lstStyle/>
        <a:p>
          <a:endParaRPr lang="sv-SE"/>
        </a:p>
      </dgm:t>
    </dgm:pt>
    <dgm:pt modelId="{3A725A97-DDB9-4F50-963C-EA4CEB42BB13}" type="sibTrans" cxnId="{194D02AC-A667-4BC5-9C0C-225310803416}">
      <dgm:prSet/>
      <dgm:spPr/>
      <dgm:t>
        <a:bodyPr/>
        <a:lstStyle/>
        <a:p>
          <a:endParaRPr lang="sv-SE"/>
        </a:p>
      </dgm:t>
    </dgm:pt>
    <dgm:pt modelId="{CC7DFB18-9D0E-46DF-8254-D9A001D54F47}">
      <dgm:prSet phldrT="[Text]"/>
      <dgm:spPr/>
      <dgm:t>
        <a:bodyPr/>
        <a:lstStyle/>
        <a:p>
          <a:r>
            <a:rPr lang="sv-SE" smtClean="0"/>
            <a:t>Nybörjare</a:t>
          </a:r>
          <a:endParaRPr lang="sv-SE"/>
        </a:p>
      </dgm:t>
    </dgm:pt>
    <dgm:pt modelId="{43D54DDA-2168-4EBE-83FD-2FA6018D041A}" type="parTrans" cxnId="{25444CE9-BCCE-4083-96F6-12C397B9B33A}">
      <dgm:prSet/>
      <dgm:spPr/>
      <dgm:t>
        <a:bodyPr/>
        <a:lstStyle/>
        <a:p>
          <a:endParaRPr lang="sv-SE"/>
        </a:p>
      </dgm:t>
    </dgm:pt>
    <dgm:pt modelId="{6C1FE8DF-4A13-441F-9139-D8314A02A63C}" type="sibTrans" cxnId="{25444CE9-BCCE-4083-96F6-12C397B9B33A}">
      <dgm:prSet/>
      <dgm:spPr/>
      <dgm:t>
        <a:bodyPr/>
        <a:lstStyle/>
        <a:p>
          <a:endParaRPr lang="sv-SE"/>
        </a:p>
      </dgm:t>
    </dgm:pt>
    <dgm:pt modelId="{5E2A9B43-A785-47ED-8C10-9D2C9A53522D}">
      <dgm:prSet phldrT="[Text]"/>
      <dgm:spPr/>
      <dgm:t>
        <a:bodyPr/>
        <a:lstStyle/>
        <a:p>
          <a:r>
            <a:rPr lang="sv-SE" smtClean="0"/>
            <a:t>Teknik</a:t>
          </a:r>
          <a:endParaRPr lang="sv-SE"/>
        </a:p>
      </dgm:t>
    </dgm:pt>
    <dgm:pt modelId="{E1B164F9-2523-436B-A6B3-DFAAC0697DB3}" type="parTrans" cxnId="{F59A204A-F48B-44FC-8673-1F3F02477C9F}">
      <dgm:prSet/>
      <dgm:spPr/>
      <dgm:t>
        <a:bodyPr/>
        <a:lstStyle/>
        <a:p>
          <a:endParaRPr lang="sv-SE"/>
        </a:p>
      </dgm:t>
    </dgm:pt>
    <dgm:pt modelId="{8C2716A0-70B0-4D9E-A49C-32A9A67CD600}" type="sibTrans" cxnId="{F59A204A-F48B-44FC-8673-1F3F02477C9F}">
      <dgm:prSet/>
      <dgm:spPr/>
      <dgm:t>
        <a:bodyPr/>
        <a:lstStyle/>
        <a:p>
          <a:endParaRPr lang="sv-SE"/>
        </a:p>
      </dgm:t>
    </dgm:pt>
    <dgm:pt modelId="{BCF8D9E6-C9C5-4DC3-9D0C-2A881411574D}">
      <dgm:prSet phldrT="[Text]"/>
      <dgm:spPr/>
      <dgm:t>
        <a:bodyPr/>
        <a:lstStyle/>
        <a:p>
          <a:r>
            <a:rPr lang="sv-SE" smtClean="0"/>
            <a:t>Träningstävling</a:t>
          </a:r>
          <a:endParaRPr lang="sv-SE"/>
        </a:p>
      </dgm:t>
    </dgm:pt>
    <dgm:pt modelId="{612C22A5-B77A-48B6-AFE7-EF3DBE04DC63}" type="parTrans" cxnId="{EFE80729-339F-41DA-B6E6-E491C445B6C6}">
      <dgm:prSet/>
      <dgm:spPr/>
      <dgm:t>
        <a:bodyPr/>
        <a:lstStyle/>
        <a:p>
          <a:endParaRPr lang="sv-SE"/>
        </a:p>
      </dgm:t>
    </dgm:pt>
    <dgm:pt modelId="{50BE98A9-ACB0-4555-AA11-76B2D46A7979}" type="sibTrans" cxnId="{EFE80729-339F-41DA-B6E6-E491C445B6C6}">
      <dgm:prSet/>
      <dgm:spPr/>
      <dgm:t>
        <a:bodyPr/>
        <a:lstStyle/>
        <a:p>
          <a:endParaRPr lang="sv-SE"/>
        </a:p>
      </dgm:t>
    </dgm:pt>
    <dgm:pt modelId="{0005E3BA-F7F8-4573-87A6-CE67FB947587}" type="pres">
      <dgm:prSet presAssocID="{BBE7D722-3899-4776-A4FD-1643E738322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99334AB0-6B72-4B37-9E4E-B80DB58343F5}" type="pres">
      <dgm:prSet presAssocID="{9C895D90-BA6D-4B2F-9549-7F1FF23EEEA6}" presName="root1" presStyleCnt="0"/>
      <dgm:spPr/>
    </dgm:pt>
    <dgm:pt modelId="{F6D49A04-B807-4774-AF25-FE43033019F4}" type="pres">
      <dgm:prSet presAssocID="{9C895D90-BA6D-4B2F-9549-7F1FF23EEEA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EDCC7E94-79C2-4E1F-8ED3-228604AE91F1}" type="pres">
      <dgm:prSet presAssocID="{9C895D90-BA6D-4B2F-9549-7F1FF23EEEA6}" presName="level2hierChild" presStyleCnt="0"/>
      <dgm:spPr/>
    </dgm:pt>
    <dgm:pt modelId="{F4E23931-5723-4065-8260-D76F89A2788D}" type="pres">
      <dgm:prSet presAssocID="{61E7E9E1-5A64-431C-9935-AE04CDC7E9F4}" presName="conn2-1" presStyleLbl="parChTrans1D2" presStyleIdx="0" presStyleCnt="4"/>
      <dgm:spPr/>
      <dgm:t>
        <a:bodyPr/>
        <a:lstStyle/>
        <a:p>
          <a:endParaRPr lang="sv-SE"/>
        </a:p>
      </dgm:t>
    </dgm:pt>
    <dgm:pt modelId="{618B7D19-E32D-42B9-9B33-3247C0DB7FFF}" type="pres">
      <dgm:prSet presAssocID="{61E7E9E1-5A64-431C-9935-AE04CDC7E9F4}" presName="connTx" presStyleLbl="parChTrans1D2" presStyleIdx="0" presStyleCnt="4"/>
      <dgm:spPr/>
      <dgm:t>
        <a:bodyPr/>
        <a:lstStyle/>
        <a:p>
          <a:endParaRPr lang="sv-SE"/>
        </a:p>
      </dgm:t>
    </dgm:pt>
    <dgm:pt modelId="{93EF8887-24E8-4EC3-B330-E9FC36AADEA5}" type="pres">
      <dgm:prSet presAssocID="{BA0A83EB-89B6-4BA3-8213-23133FD1E950}" presName="root2" presStyleCnt="0"/>
      <dgm:spPr/>
    </dgm:pt>
    <dgm:pt modelId="{FCEED688-F999-4B9E-9B6F-BE407C7B8596}" type="pres">
      <dgm:prSet presAssocID="{BA0A83EB-89B6-4BA3-8213-23133FD1E950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37100195-FD9F-43C2-91E6-041909EDDBA8}" type="pres">
      <dgm:prSet presAssocID="{BA0A83EB-89B6-4BA3-8213-23133FD1E950}" presName="level3hierChild" presStyleCnt="0"/>
      <dgm:spPr/>
    </dgm:pt>
    <dgm:pt modelId="{1C208C5C-12FF-497B-835F-3C70CBCA55E5}" type="pres">
      <dgm:prSet presAssocID="{43D54DDA-2168-4EBE-83FD-2FA6018D041A}" presName="conn2-1" presStyleLbl="parChTrans1D2" presStyleIdx="1" presStyleCnt="4"/>
      <dgm:spPr/>
      <dgm:t>
        <a:bodyPr/>
        <a:lstStyle/>
        <a:p>
          <a:endParaRPr lang="sv-SE"/>
        </a:p>
      </dgm:t>
    </dgm:pt>
    <dgm:pt modelId="{9E25FE80-DDF3-42AD-8074-790D950C837B}" type="pres">
      <dgm:prSet presAssocID="{43D54DDA-2168-4EBE-83FD-2FA6018D041A}" presName="connTx" presStyleLbl="parChTrans1D2" presStyleIdx="1" presStyleCnt="4"/>
      <dgm:spPr/>
      <dgm:t>
        <a:bodyPr/>
        <a:lstStyle/>
        <a:p>
          <a:endParaRPr lang="sv-SE"/>
        </a:p>
      </dgm:t>
    </dgm:pt>
    <dgm:pt modelId="{1283FC63-2D12-4B19-963B-63F6D7E39A89}" type="pres">
      <dgm:prSet presAssocID="{CC7DFB18-9D0E-46DF-8254-D9A001D54F47}" presName="root2" presStyleCnt="0"/>
      <dgm:spPr/>
    </dgm:pt>
    <dgm:pt modelId="{26604443-1604-486A-ACEB-B4F39066F74D}" type="pres">
      <dgm:prSet presAssocID="{CC7DFB18-9D0E-46DF-8254-D9A001D54F47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21F1C887-2D1F-414B-A3C5-C45DC4F3F88E}" type="pres">
      <dgm:prSet presAssocID="{CC7DFB18-9D0E-46DF-8254-D9A001D54F47}" presName="level3hierChild" presStyleCnt="0"/>
      <dgm:spPr/>
    </dgm:pt>
    <dgm:pt modelId="{109CA981-29B3-4DA3-8634-8E9704521944}" type="pres">
      <dgm:prSet presAssocID="{E1B164F9-2523-436B-A6B3-DFAAC0697DB3}" presName="conn2-1" presStyleLbl="parChTrans1D2" presStyleIdx="2" presStyleCnt="4"/>
      <dgm:spPr/>
      <dgm:t>
        <a:bodyPr/>
        <a:lstStyle/>
        <a:p>
          <a:endParaRPr lang="sv-SE"/>
        </a:p>
      </dgm:t>
    </dgm:pt>
    <dgm:pt modelId="{B36FE0D7-BB20-4A46-8877-BCB047EC2643}" type="pres">
      <dgm:prSet presAssocID="{E1B164F9-2523-436B-A6B3-DFAAC0697DB3}" presName="connTx" presStyleLbl="parChTrans1D2" presStyleIdx="2" presStyleCnt="4"/>
      <dgm:spPr/>
      <dgm:t>
        <a:bodyPr/>
        <a:lstStyle/>
        <a:p>
          <a:endParaRPr lang="sv-SE"/>
        </a:p>
      </dgm:t>
    </dgm:pt>
    <dgm:pt modelId="{0107695D-990E-454B-956E-40D8924922FF}" type="pres">
      <dgm:prSet presAssocID="{5E2A9B43-A785-47ED-8C10-9D2C9A53522D}" presName="root2" presStyleCnt="0"/>
      <dgm:spPr/>
    </dgm:pt>
    <dgm:pt modelId="{2B0BE260-6FD9-4DC2-8335-EE83CCC12C5B}" type="pres">
      <dgm:prSet presAssocID="{5E2A9B43-A785-47ED-8C10-9D2C9A53522D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0133D07E-3CFB-4CFA-92CF-86568B9AF99A}" type="pres">
      <dgm:prSet presAssocID="{5E2A9B43-A785-47ED-8C10-9D2C9A53522D}" presName="level3hierChild" presStyleCnt="0"/>
      <dgm:spPr/>
    </dgm:pt>
    <dgm:pt modelId="{2113B070-06AD-4849-A91E-536EEA568FC1}" type="pres">
      <dgm:prSet presAssocID="{612C22A5-B77A-48B6-AFE7-EF3DBE04DC63}" presName="conn2-1" presStyleLbl="parChTrans1D2" presStyleIdx="3" presStyleCnt="4"/>
      <dgm:spPr/>
      <dgm:t>
        <a:bodyPr/>
        <a:lstStyle/>
        <a:p>
          <a:endParaRPr lang="sv-SE"/>
        </a:p>
      </dgm:t>
    </dgm:pt>
    <dgm:pt modelId="{E926FC9C-5181-4B5E-96BE-8C644D75BF88}" type="pres">
      <dgm:prSet presAssocID="{612C22A5-B77A-48B6-AFE7-EF3DBE04DC63}" presName="connTx" presStyleLbl="parChTrans1D2" presStyleIdx="3" presStyleCnt="4"/>
      <dgm:spPr/>
      <dgm:t>
        <a:bodyPr/>
        <a:lstStyle/>
        <a:p>
          <a:endParaRPr lang="sv-SE"/>
        </a:p>
      </dgm:t>
    </dgm:pt>
    <dgm:pt modelId="{C9DC9E11-85FF-4B8F-A4BD-6B129A98CE88}" type="pres">
      <dgm:prSet presAssocID="{BCF8D9E6-C9C5-4DC3-9D0C-2A881411574D}" presName="root2" presStyleCnt="0"/>
      <dgm:spPr/>
    </dgm:pt>
    <dgm:pt modelId="{788DCD1E-44F2-455C-9976-65E66DF466F0}" type="pres">
      <dgm:prSet presAssocID="{BCF8D9E6-C9C5-4DC3-9D0C-2A881411574D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753291D2-6A70-478C-A4B4-01E74F86F2DC}" type="pres">
      <dgm:prSet presAssocID="{BCF8D9E6-C9C5-4DC3-9D0C-2A881411574D}" presName="level3hierChild" presStyleCnt="0"/>
      <dgm:spPr/>
    </dgm:pt>
  </dgm:ptLst>
  <dgm:cxnLst>
    <dgm:cxn modelId="{52F38220-7F9F-44F6-BA81-BBA5FDB05265}" type="presOf" srcId="{612C22A5-B77A-48B6-AFE7-EF3DBE04DC63}" destId="{2113B070-06AD-4849-A91E-536EEA568FC1}" srcOrd="0" destOrd="0" presId="urn:microsoft.com/office/officeart/2008/layout/HorizontalMultiLevelHierarchy"/>
    <dgm:cxn modelId="{0EEF3A05-0EC6-40ED-8E86-7D3E36920E4E}" type="presOf" srcId="{61E7E9E1-5A64-431C-9935-AE04CDC7E9F4}" destId="{618B7D19-E32D-42B9-9B33-3247C0DB7FFF}" srcOrd="1" destOrd="0" presId="urn:microsoft.com/office/officeart/2008/layout/HorizontalMultiLevelHierarchy"/>
    <dgm:cxn modelId="{07162E6A-53D2-46A3-8E11-EEA625F376BD}" type="presOf" srcId="{BCF8D9E6-C9C5-4DC3-9D0C-2A881411574D}" destId="{788DCD1E-44F2-455C-9976-65E66DF466F0}" srcOrd="0" destOrd="0" presId="urn:microsoft.com/office/officeart/2008/layout/HorizontalMultiLevelHierarchy"/>
    <dgm:cxn modelId="{A92F68AE-4FFC-4E24-AF61-2312BA120CAC}" type="presOf" srcId="{612C22A5-B77A-48B6-AFE7-EF3DBE04DC63}" destId="{E926FC9C-5181-4B5E-96BE-8C644D75BF88}" srcOrd="1" destOrd="0" presId="urn:microsoft.com/office/officeart/2008/layout/HorizontalMultiLevelHierarchy"/>
    <dgm:cxn modelId="{93D392F3-02B7-4F68-B5A3-B39D2DCF0EBD}" type="presOf" srcId="{9C895D90-BA6D-4B2F-9549-7F1FF23EEEA6}" destId="{F6D49A04-B807-4774-AF25-FE43033019F4}" srcOrd="0" destOrd="0" presId="urn:microsoft.com/office/officeart/2008/layout/HorizontalMultiLevelHierarchy"/>
    <dgm:cxn modelId="{92E012BC-1E60-4063-A42B-EABE9A862D9C}" type="presOf" srcId="{CC7DFB18-9D0E-46DF-8254-D9A001D54F47}" destId="{26604443-1604-486A-ACEB-B4F39066F74D}" srcOrd="0" destOrd="0" presId="urn:microsoft.com/office/officeart/2008/layout/HorizontalMultiLevelHierarchy"/>
    <dgm:cxn modelId="{58BD95AB-73CA-4CF3-9EDF-989D7DE6D95E}" type="presOf" srcId="{5E2A9B43-A785-47ED-8C10-9D2C9A53522D}" destId="{2B0BE260-6FD9-4DC2-8335-EE83CCC12C5B}" srcOrd="0" destOrd="0" presId="urn:microsoft.com/office/officeart/2008/layout/HorizontalMultiLevelHierarchy"/>
    <dgm:cxn modelId="{C81A1023-3D9B-406D-B6D3-7B4CEF0E423C}" type="presOf" srcId="{61E7E9E1-5A64-431C-9935-AE04CDC7E9F4}" destId="{F4E23931-5723-4065-8260-D76F89A2788D}" srcOrd="0" destOrd="0" presId="urn:microsoft.com/office/officeart/2008/layout/HorizontalMultiLevelHierarchy"/>
    <dgm:cxn modelId="{25444CE9-BCCE-4083-96F6-12C397B9B33A}" srcId="{9C895D90-BA6D-4B2F-9549-7F1FF23EEEA6}" destId="{CC7DFB18-9D0E-46DF-8254-D9A001D54F47}" srcOrd="1" destOrd="0" parTransId="{43D54DDA-2168-4EBE-83FD-2FA6018D041A}" sibTransId="{6C1FE8DF-4A13-441F-9139-D8314A02A63C}"/>
    <dgm:cxn modelId="{194D02AC-A667-4BC5-9C0C-225310803416}" srcId="{9C895D90-BA6D-4B2F-9549-7F1FF23EEEA6}" destId="{BA0A83EB-89B6-4BA3-8213-23133FD1E950}" srcOrd="0" destOrd="0" parTransId="{61E7E9E1-5A64-431C-9935-AE04CDC7E9F4}" sibTransId="{3A725A97-DDB9-4F50-963C-EA4CEB42BB13}"/>
    <dgm:cxn modelId="{AE883672-935E-460D-9585-66D00CEBBFA3}" type="presOf" srcId="{BBE7D722-3899-4776-A4FD-1643E738322A}" destId="{0005E3BA-F7F8-4573-87A6-CE67FB947587}" srcOrd="0" destOrd="0" presId="urn:microsoft.com/office/officeart/2008/layout/HorizontalMultiLevelHierarchy"/>
    <dgm:cxn modelId="{4215A0B5-968A-42EA-88F8-0278DBE03253}" srcId="{BBE7D722-3899-4776-A4FD-1643E738322A}" destId="{9C895D90-BA6D-4B2F-9549-7F1FF23EEEA6}" srcOrd="0" destOrd="0" parTransId="{EC949C70-AD60-4A63-9FEA-8A738134B80E}" sibTransId="{2CF16D50-1687-4F18-A18A-4D69F4D054F0}"/>
    <dgm:cxn modelId="{A674CDB0-61CA-42C6-8D60-1E4F989BD4B4}" type="presOf" srcId="{BA0A83EB-89B6-4BA3-8213-23133FD1E950}" destId="{FCEED688-F999-4B9E-9B6F-BE407C7B8596}" srcOrd="0" destOrd="0" presId="urn:microsoft.com/office/officeart/2008/layout/HorizontalMultiLevelHierarchy"/>
    <dgm:cxn modelId="{06278155-AD00-44E5-89C6-FD0B3DBB11C8}" type="presOf" srcId="{E1B164F9-2523-436B-A6B3-DFAAC0697DB3}" destId="{109CA981-29B3-4DA3-8634-8E9704521944}" srcOrd="0" destOrd="0" presId="urn:microsoft.com/office/officeart/2008/layout/HorizontalMultiLevelHierarchy"/>
    <dgm:cxn modelId="{5E0AC9E8-391A-49BB-9C58-917223051DA3}" type="presOf" srcId="{E1B164F9-2523-436B-A6B3-DFAAC0697DB3}" destId="{B36FE0D7-BB20-4A46-8877-BCB047EC2643}" srcOrd="1" destOrd="0" presId="urn:microsoft.com/office/officeart/2008/layout/HorizontalMultiLevelHierarchy"/>
    <dgm:cxn modelId="{A27B0DD4-CE63-4CD8-B229-6E945EAB23A3}" type="presOf" srcId="{43D54DDA-2168-4EBE-83FD-2FA6018D041A}" destId="{1C208C5C-12FF-497B-835F-3C70CBCA55E5}" srcOrd="0" destOrd="0" presId="urn:microsoft.com/office/officeart/2008/layout/HorizontalMultiLevelHierarchy"/>
    <dgm:cxn modelId="{EFE80729-339F-41DA-B6E6-E491C445B6C6}" srcId="{9C895D90-BA6D-4B2F-9549-7F1FF23EEEA6}" destId="{BCF8D9E6-C9C5-4DC3-9D0C-2A881411574D}" srcOrd="3" destOrd="0" parTransId="{612C22A5-B77A-48B6-AFE7-EF3DBE04DC63}" sibTransId="{50BE98A9-ACB0-4555-AA11-76B2D46A7979}"/>
    <dgm:cxn modelId="{59D4C11B-B946-430F-976D-3ACDD19606F9}" type="presOf" srcId="{43D54DDA-2168-4EBE-83FD-2FA6018D041A}" destId="{9E25FE80-DDF3-42AD-8074-790D950C837B}" srcOrd="1" destOrd="0" presId="urn:microsoft.com/office/officeart/2008/layout/HorizontalMultiLevelHierarchy"/>
    <dgm:cxn modelId="{F59A204A-F48B-44FC-8673-1F3F02477C9F}" srcId="{9C895D90-BA6D-4B2F-9549-7F1FF23EEEA6}" destId="{5E2A9B43-A785-47ED-8C10-9D2C9A53522D}" srcOrd="2" destOrd="0" parTransId="{E1B164F9-2523-436B-A6B3-DFAAC0697DB3}" sibTransId="{8C2716A0-70B0-4D9E-A49C-32A9A67CD600}"/>
    <dgm:cxn modelId="{F8AC5755-6790-4F70-8810-A8917434FCF5}" type="presParOf" srcId="{0005E3BA-F7F8-4573-87A6-CE67FB947587}" destId="{99334AB0-6B72-4B37-9E4E-B80DB58343F5}" srcOrd="0" destOrd="0" presId="urn:microsoft.com/office/officeart/2008/layout/HorizontalMultiLevelHierarchy"/>
    <dgm:cxn modelId="{ACDB899A-4107-4C21-B3E5-338140B89525}" type="presParOf" srcId="{99334AB0-6B72-4B37-9E4E-B80DB58343F5}" destId="{F6D49A04-B807-4774-AF25-FE43033019F4}" srcOrd="0" destOrd="0" presId="urn:microsoft.com/office/officeart/2008/layout/HorizontalMultiLevelHierarchy"/>
    <dgm:cxn modelId="{B21E0B3E-3325-42CB-BC2A-566FEF9559B6}" type="presParOf" srcId="{99334AB0-6B72-4B37-9E4E-B80DB58343F5}" destId="{EDCC7E94-79C2-4E1F-8ED3-228604AE91F1}" srcOrd="1" destOrd="0" presId="urn:microsoft.com/office/officeart/2008/layout/HorizontalMultiLevelHierarchy"/>
    <dgm:cxn modelId="{4FF56500-08DC-4D7A-8BC9-699EE0B8873B}" type="presParOf" srcId="{EDCC7E94-79C2-4E1F-8ED3-228604AE91F1}" destId="{F4E23931-5723-4065-8260-D76F89A2788D}" srcOrd="0" destOrd="0" presId="urn:microsoft.com/office/officeart/2008/layout/HorizontalMultiLevelHierarchy"/>
    <dgm:cxn modelId="{778A7195-83B1-4303-A770-4131095EB4DB}" type="presParOf" srcId="{F4E23931-5723-4065-8260-D76F89A2788D}" destId="{618B7D19-E32D-42B9-9B33-3247C0DB7FFF}" srcOrd="0" destOrd="0" presId="urn:microsoft.com/office/officeart/2008/layout/HorizontalMultiLevelHierarchy"/>
    <dgm:cxn modelId="{F2228C1F-F7D8-4DBA-8BBB-5E5D0F766B5A}" type="presParOf" srcId="{EDCC7E94-79C2-4E1F-8ED3-228604AE91F1}" destId="{93EF8887-24E8-4EC3-B330-E9FC36AADEA5}" srcOrd="1" destOrd="0" presId="urn:microsoft.com/office/officeart/2008/layout/HorizontalMultiLevelHierarchy"/>
    <dgm:cxn modelId="{6D6EC64E-8CFD-4E6F-9789-56C6D570B8F4}" type="presParOf" srcId="{93EF8887-24E8-4EC3-B330-E9FC36AADEA5}" destId="{FCEED688-F999-4B9E-9B6F-BE407C7B8596}" srcOrd="0" destOrd="0" presId="urn:microsoft.com/office/officeart/2008/layout/HorizontalMultiLevelHierarchy"/>
    <dgm:cxn modelId="{48424127-66E8-4469-8834-1E2D33476991}" type="presParOf" srcId="{93EF8887-24E8-4EC3-B330-E9FC36AADEA5}" destId="{37100195-FD9F-43C2-91E6-041909EDDBA8}" srcOrd="1" destOrd="0" presId="urn:microsoft.com/office/officeart/2008/layout/HorizontalMultiLevelHierarchy"/>
    <dgm:cxn modelId="{D8FB3BF6-55BF-4C86-B5F0-209FA4C8625D}" type="presParOf" srcId="{EDCC7E94-79C2-4E1F-8ED3-228604AE91F1}" destId="{1C208C5C-12FF-497B-835F-3C70CBCA55E5}" srcOrd="2" destOrd="0" presId="urn:microsoft.com/office/officeart/2008/layout/HorizontalMultiLevelHierarchy"/>
    <dgm:cxn modelId="{33563130-712A-45E5-9E39-C18A42E6D452}" type="presParOf" srcId="{1C208C5C-12FF-497B-835F-3C70CBCA55E5}" destId="{9E25FE80-DDF3-42AD-8074-790D950C837B}" srcOrd="0" destOrd="0" presId="urn:microsoft.com/office/officeart/2008/layout/HorizontalMultiLevelHierarchy"/>
    <dgm:cxn modelId="{6B742B89-86BB-439F-BB66-E711E3EB1E03}" type="presParOf" srcId="{EDCC7E94-79C2-4E1F-8ED3-228604AE91F1}" destId="{1283FC63-2D12-4B19-963B-63F6D7E39A89}" srcOrd="3" destOrd="0" presId="urn:microsoft.com/office/officeart/2008/layout/HorizontalMultiLevelHierarchy"/>
    <dgm:cxn modelId="{B674555C-B7BA-4970-8FF3-A42F14AFE945}" type="presParOf" srcId="{1283FC63-2D12-4B19-963B-63F6D7E39A89}" destId="{26604443-1604-486A-ACEB-B4F39066F74D}" srcOrd="0" destOrd="0" presId="urn:microsoft.com/office/officeart/2008/layout/HorizontalMultiLevelHierarchy"/>
    <dgm:cxn modelId="{5E2D95F4-680D-499E-B7A2-EA35A8F8401B}" type="presParOf" srcId="{1283FC63-2D12-4B19-963B-63F6D7E39A89}" destId="{21F1C887-2D1F-414B-A3C5-C45DC4F3F88E}" srcOrd="1" destOrd="0" presId="urn:microsoft.com/office/officeart/2008/layout/HorizontalMultiLevelHierarchy"/>
    <dgm:cxn modelId="{2FC12C09-3965-4DF0-A0B9-C370049380A3}" type="presParOf" srcId="{EDCC7E94-79C2-4E1F-8ED3-228604AE91F1}" destId="{109CA981-29B3-4DA3-8634-8E9704521944}" srcOrd="4" destOrd="0" presId="urn:microsoft.com/office/officeart/2008/layout/HorizontalMultiLevelHierarchy"/>
    <dgm:cxn modelId="{D74D3BA2-9208-4135-B7DA-E657484DDD1C}" type="presParOf" srcId="{109CA981-29B3-4DA3-8634-8E9704521944}" destId="{B36FE0D7-BB20-4A46-8877-BCB047EC2643}" srcOrd="0" destOrd="0" presId="urn:microsoft.com/office/officeart/2008/layout/HorizontalMultiLevelHierarchy"/>
    <dgm:cxn modelId="{5E673E6B-2E2F-492F-9017-6891D24F065B}" type="presParOf" srcId="{EDCC7E94-79C2-4E1F-8ED3-228604AE91F1}" destId="{0107695D-990E-454B-956E-40D8924922FF}" srcOrd="5" destOrd="0" presId="urn:microsoft.com/office/officeart/2008/layout/HorizontalMultiLevelHierarchy"/>
    <dgm:cxn modelId="{15B7DE69-AEFD-450A-828E-FD7062712438}" type="presParOf" srcId="{0107695D-990E-454B-956E-40D8924922FF}" destId="{2B0BE260-6FD9-4DC2-8335-EE83CCC12C5B}" srcOrd="0" destOrd="0" presId="urn:microsoft.com/office/officeart/2008/layout/HorizontalMultiLevelHierarchy"/>
    <dgm:cxn modelId="{7B06AC5A-13E4-4842-B5A2-87E038C2275A}" type="presParOf" srcId="{0107695D-990E-454B-956E-40D8924922FF}" destId="{0133D07E-3CFB-4CFA-92CF-86568B9AF99A}" srcOrd="1" destOrd="0" presId="urn:microsoft.com/office/officeart/2008/layout/HorizontalMultiLevelHierarchy"/>
    <dgm:cxn modelId="{0FE798EE-EBFF-4661-9E22-A6933CDDB6C2}" type="presParOf" srcId="{EDCC7E94-79C2-4E1F-8ED3-228604AE91F1}" destId="{2113B070-06AD-4849-A91E-536EEA568FC1}" srcOrd="6" destOrd="0" presId="urn:microsoft.com/office/officeart/2008/layout/HorizontalMultiLevelHierarchy"/>
    <dgm:cxn modelId="{DCA8D34A-B0ED-4578-8225-41DB58CA07DE}" type="presParOf" srcId="{2113B070-06AD-4849-A91E-536EEA568FC1}" destId="{E926FC9C-5181-4B5E-96BE-8C644D75BF88}" srcOrd="0" destOrd="0" presId="urn:microsoft.com/office/officeart/2008/layout/HorizontalMultiLevelHierarchy"/>
    <dgm:cxn modelId="{D0263F7F-987F-4A6C-B359-51C252EC09B8}" type="presParOf" srcId="{EDCC7E94-79C2-4E1F-8ED3-228604AE91F1}" destId="{C9DC9E11-85FF-4B8F-A4BD-6B129A98CE88}" srcOrd="7" destOrd="0" presId="urn:microsoft.com/office/officeart/2008/layout/HorizontalMultiLevelHierarchy"/>
    <dgm:cxn modelId="{4AE5068B-1A09-4607-85A7-EF91C205F807}" type="presParOf" srcId="{C9DC9E11-85FF-4B8F-A4BD-6B129A98CE88}" destId="{788DCD1E-44F2-455C-9976-65E66DF466F0}" srcOrd="0" destOrd="0" presId="urn:microsoft.com/office/officeart/2008/layout/HorizontalMultiLevelHierarchy"/>
    <dgm:cxn modelId="{5E9CA5A9-D8A8-49ED-AAF4-89D070759032}" type="presParOf" srcId="{C9DC9E11-85FF-4B8F-A4BD-6B129A98CE88}" destId="{753291D2-6A70-478C-A4B4-01E74F86F2D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13B070-06AD-4849-A91E-536EEA568FC1}">
      <dsp:nvSpPr>
        <dsp:cNvPr id="0" name=""/>
        <dsp:cNvSpPr/>
      </dsp:nvSpPr>
      <dsp:spPr>
        <a:xfrm>
          <a:off x="1702926" y="1591627"/>
          <a:ext cx="396760" cy="1134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8380" y="0"/>
              </a:lnTo>
              <a:lnTo>
                <a:pt x="198380" y="1134034"/>
              </a:lnTo>
              <a:lnTo>
                <a:pt x="396760" y="11340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1871271" y="2128608"/>
        <a:ext cx="60071" cy="60071"/>
      </dsp:txXfrm>
    </dsp:sp>
    <dsp:sp modelId="{109CA981-29B3-4DA3-8634-8E9704521944}">
      <dsp:nvSpPr>
        <dsp:cNvPr id="0" name=""/>
        <dsp:cNvSpPr/>
      </dsp:nvSpPr>
      <dsp:spPr>
        <a:xfrm>
          <a:off x="1702926" y="1591627"/>
          <a:ext cx="396760" cy="3780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8380" y="0"/>
              </a:lnTo>
              <a:lnTo>
                <a:pt x="198380" y="378011"/>
              </a:lnTo>
              <a:lnTo>
                <a:pt x="396760" y="3780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1887606" y="1766933"/>
        <a:ext cx="27400" cy="27400"/>
      </dsp:txXfrm>
    </dsp:sp>
    <dsp:sp modelId="{1C208C5C-12FF-497B-835F-3C70CBCA55E5}">
      <dsp:nvSpPr>
        <dsp:cNvPr id="0" name=""/>
        <dsp:cNvSpPr/>
      </dsp:nvSpPr>
      <dsp:spPr>
        <a:xfrm>
          <a:off x="1702926" y="1213615"/>
          <a:ext cx="396760" cy="378011"/>
        </a:xfrm>
        <a:custGeom>
          <a:avLst/>
          <a:gdLst/>
          <a:ahLst/>
          <a:cxnLst/>
          <a:rect l="0" t="0" r="0" b="0"/>
          <a:pathLst>
            <a:path>
              <a:moveTo>
                <a:pt x="0" y="378011"/>
              </a:moveTo>
              <a:lnTo>
                <a:pt x="198380" y="378011"/>
              </a:lnTo>
              <a:lnTo>
                <a:pt x="198380" y="0"/>
              </a:lnTo>
              <a:lnTo>
                <a:pt x="39676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1887606" y="1388921"/>
        <a:ext cx="27400" cy="27400"/>
      </dsp:txXfrm>
    </dsp:sp>
    <dsp:sp modelId="{F4E23931-5723-4065-8260-D76F89A2788D}">
      <dsp:nvSpPr>
        <dsp:cNvPr id="0" name=""/>
        <dsp:cNvSpPr/>
      </dsp:nvSpPr>
      <dsp:spPr>
        <a:xfrm>
          <a:off x="1702926" y="457592"/>
          <a:ext cx="396760" cy="1134034"/>
        </a:xfrm>
        <a:custGeom>
          <a:avLst/>
          <a:gdLst/>
          <a:ahLst/>
          <a:cxnLst/>
          <a:rect l="0" t="0" r="0" b="0"/>
          <a:pathLst>
            <a:path>
              <a:moveTo>
                <a:pt x="0" y="1134034"/>
              </a:moveTo>
              <a:lnTo>
                <a:pt x="198380" y="1134034"/>
              </a:lnTo>
              <a:lnTo>
                <a:pt x="198380" y="0"/>
              </a:lnTo>
              <a:lnTo>
                <a:pt x="39676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1871271" y="994574"/>
        <a:ext cx="60071" cy="60071"/>
      </dsp:txXfrm>
    </dsp:sp>
    <dsp:sp modelId="{F6D49A04-B807-4774-AF25-FE43033019F4}">
      <dsp:nvSpPr>
        <dsp:cNvPr id="0" name=""/>
        <dsp:cNvSpPr/>
      </dsp:nvSpPr>
      <dsp:spPr>
        <a:xfrm rot="16200000">
          <a:off x="-191110" y="1289218"/>
          <a:ext cx="3183255" cy="6048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3700" kern="1200" smtClean="0"/>
            <a:t>SRK </a:t>
          </a:r>
          <a:r>
            <a:rPr lang="sv-SE" sz="2800" kern="1200" smtClean="0"/>
            <a:t>VÄRDKSKAP</a:t>
          </a:r>
          <a:endParaRPr lang="sv-SE" sz="2800" kern="1200"/>
        </a:p>
      </dsp:txBody>
      <dsp:txXfrm>
        <a:off x="-191110" y="1289218"/>
        <a:ext cx="3183255" cy="604818"/>
      </dsp:txXfrm>
    </dsp:sp>
    <dsp:sp modelId="{FCEED688-F999-4B9E-9B6F-BE407C7B8596}">
      <dsp:nvSpPr>
        <dsp:cNvPr id="0" name=""/>
        <dsp:cNvSpPr/>
      </dsp:nvSpPr>
      <dsp:spPr>
        <a:xfrm>
          <a:off x="2099687" y="155183"/>
          <a:ext cx="1983804" cy="6048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500" kern="1200" smtClean="0"/>
            <a:t>Träning</a:t>
          </a:r>
          <a:endParaRPr lang="sv-SE" sz="2500" kern="1200"/>
        </a:p>
      </dsp:txBody>
      <dsp:txXfrm>
        <a:off x="2099687" y="155183"/>
        <a:ext cx="1983804" cy="604818"/>
      </dsp:txXfrm>
    </dsp:sp>
    <dsp:sp modelId="{26604443-1604-486A-ACEB-B4F39066F74D}">
      <dsp:nvSpPr>
        <dsp:cNvPr id="0" name=""/>
        <dsp:cNvSpPr/>
      </dsp:nvSpPr>
      <dsp:spPr>
        <a:xfrm>
          <a:off x="2099687" y="911206"/>
          <a:ext cx="1983804" cy="6048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500" kern="1200" smtClean="0"/>
            <a:t>Nybörjare</a:t>
          </a:r>
          <a:endParaRPr lang="sv-SE" sz="2500" kern="1200"/>
        </a:p>
      </dsp:txBody>
      <dsp:txXfrm>
        <a:off x="2099687" y="911206"/>
        <a:ext cx="1983804" cy="604818"/>
      </dsp:txXfrm>
    </dsp:sp>
    <dsp:sp modelId="{2B0BE260-6FD9-4DC2-8335-EE83CCC12C5B}">
      <dsp:nvSpPr>
        <dsp:cNvPr id="0" name=""/>
        <dsp:cNvSpPr/>
      </dsp:nvSpPr>
      <dsp:spPr>
        <a:xfrm>
          <a:off x="2099687" y="1667229"/>
          <a:ext cx="1983804" cy="6048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500" kern="1200" smtClean="0"/>
            <a:t>Teknik</a:t>
          </a:r>
          <a:endParaRPr lang="sv-SE" sz="2500" kern="1200"/>
        </a:p>
      </dsp:txBody>
      <dsp:txXfrm>
        <a:off x="2099687" y="1667229"/>
        <a:ext cx="1983804" cy="604818"/>
      </dsp:txXfrm>
    </dsp:sp>
    <dsp:sp modelId="{788DCD1E-44F2-455C-9976-65E66DF466F0}">
      <dsp:nvSpPr>
        <dsp:cNvPr id="0" name=""/>
        <dsp:cNvSpPr/>
      </dsp:nvSpPr>
      <dsp:spPr>
        <a:xfrm>
          <a:off x="2099687" y="2423252"/>
          <a:ext cx="1983804" cy="6048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500" kern="1200" smtClean="0"/>
            <a:t>Träningstävling</a:t>
          </a:r>
          <a:endParaRPr lang="sv-SE" sz="2500" kern="1200"/>
        </a:p>
      </dsp:txBody>
      <dsp:txXfrm>
        <a:off x="2099687" y="2423252"/>
        <a:ext cx="1983804" cy="6048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0366-2279-486B-BF4E-BB534A645275}" type="datetimeFigureOut">
              <a:rPr lang="sv-SE" smtClean="0"/>
              <a:t>2017-04-23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1803-F3FC-43A6-B4A5-B85630D15E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7874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0366-2279-486B-BF4E-BB534A645275}" type="datetimeFigureOut">
              <a:rPr lang="sv-SE" smtClean="0"/>
              <a:t>2017-04-23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1803-F3FC-43A6-B4A5-B85630D15E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68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0366-2279-486B-BF4E-BB534A645275}" type="datetimeFigureOut">
              <a:rPr lang="sv-SE" smtClean="0"/>
              <a:t>2017-04-23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1803-F3FC-43A6-B4A5-B85630D15E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5398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0366-2279-486B-BF4E-BB534A645275}" type="datetimeFigureOut">
              <a:rPr lang="sv-SE" smtClean="0"/>
              <a:t>2017-04-23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1803-F3FC-43A6-B4A5-B85630D15E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7193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0366-2279-486B-BF4E-BB534A645275}" type="datetimeFigureOut">
              <a:rPr lang="sv-SE" smtClean="0"/>
              <a:t>2017-04-23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1803-F3FC-43A6-B4A5-B85630D15E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8868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0366-2279-486B-BF4E-BB534A645275}" type="datetimeFigureOut">
              <a:rPr lang="sv-SE" smtClean="0"/>
              <a:t>2017-04-23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1803-F3FC-43A6-B4A5-B85630D15E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1315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0366-2279-486B-BF4E-BB534A645275}" type="datetimeFigureOut">
              <a:rPr lang="sv-SE" smtClean="0"/>
              <a:t>2017-04-23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1803-F3FC-43A6-B4A5-B85630D15E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0390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0366-2279-486B-BF4E-BB534A645275}" type="datetimeFigureOut">
              <a:rPr lang="sv-SE" smtClean="0"/>
              <a:t>2017-04-23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1803-F3FC-43A6-B4A5-B85630D15E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5380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0366-2279-486B-BF4E-BB534A645275}" type="datetimeFigureOut">
              <a:rPr lang="sv-SE" smtClean="0"/>
              <a:t>2017-04-23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1803-F3FC-43A6-B4A5-B85630D15E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5801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0366-2279-486B-BF4E-BB534A645275}" type="datetimeFigureOut">
              <a:rPr lang="sv-SE" smtClean="0"/>
              <a:t>2017-04-23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1803-F3FC-43A6-B4A5-B85630D15E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1156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0366-2279-486B-BF4E-BB534A645275}" type="datetimeFigureOut">
              <a:rPr lang="sv-SE" smtClean="0"/>
              <a:t>2017-04-23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1803-F3FC-43A6-B4A5-B85630D15E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9891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50000" b="9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70366-2279-486B-BF4E-BB534A645275}" type="datetimeFigureOut">
              <a:rPr lang="sv-SE" smtClean="0"/>
              <a:t>2017-04-23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71803-F3FC-43A6-B4A5-B85630D15E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677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1524000" y="3703320"/>
            <a:ext cx="914400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sv-SE" smtClean="0"/>
              <a:t/>
            </a:r>
            <a:br>
              <a:rPr lang="sv-SE" smtClean="0"/>
            </a:br>
            <a:r>
              <a:rPr lang="sv-SE" b="1" smtClean="0"/>
              <a:t>SRK Träning 2.0?</a:t>
            </a:r>
            <a:r>
              <a:rPr lang="sv-SE" smtClean="0"/>
              <a:t/>
            </a:r>
            <a:br>
              <a:rPr lang="sv-SE" smtClean="0"/>
            </a:br>
            <a:r>
              <a:rPr lang="sv-SE"/>
              <a:t/>
            </a:r>
            <a:br>
              <a:rPr lang="sv-SE"/>
            </a:br>
            <a:r>
              <a:rPr lang="sv-SE" smtClean="0"/>
              <a:t>SRK VÄRDSKAP</a:t>
            </a:r>
            <a:br>
              <a:rPr lang="sv-SE" smtClean="0"/>
            </a:br>
            <a:r>
              <a:rPr lang="sv-SE" sz="4000" smtClean="0"/>
              <a:t>- Träning</a:t>
            </a:r>
            <a:br>
              <a:rPr lang="sv-SE" sz="4000" smtClean="0"/>
            </a:br>
            <a:r>
              <a:rPr lang="sv-SE" sz="4000" smtClean="0"/>
              <a:t>- Nybörjare</a:t>
            </a:r>
            <a:br>
              <a:rPr lang="sv-SE" sz="4000" smtClean="0"/>
            </a:br>
            <a:r>
              <a:rPr lang="sv-SE" sz="4000" smtClean="0"/>
              <a:t>- Teknik</a:t>
            </a:r>
            <a:br>
              <a:rPr lang="sv-SE" sz="4000" smtClean="0"/>
            </a:br>
            <a:r>
              <a:rPr lang="sv-SE" sz="4000" smtClean="0"/>
              <a:t>- Träningstävling</a:t>
            </a:r>
            <a:endParaRPr lang="sv-SE" sz="4000"/>
          </a:p>
        </p:txBody>
      </p:sp>
    </p:spTree>
    <p:extLst>
      <p:ext uri="{BB962C8B-B14F-4D97-AF65-F5344CB8AC3E}">
        <p14:creationId xmlns:p14="http://schemas.microsoft.com/office/powerpoint/2010/main" val="312897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Nästa steg …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smtClean="0"/>
              <a:t>Fyll i datum då det passar</a:t>
            </a:r>
          </a:p>
          <a:p>
            <a:r>
              <a:rPr lang="sv-SE" smtClean="0"/>
              <a:t>Kalenderfunktion på gång</a:t>
            </a:r>
          </a:p>
          <a:p>
            <a:r>
              <a:rPr lang="sv-SE" smtClean="0"/>
              <a:t>Träningstips på </a:t>
            </a:r>
            <a:r>
              <a:rPr lang="sv-SE" smtClean="0"/>
              <a:t>gång</a:t>
            </a:r>
          </a:p>
          <a:p>
            <a:endParaRPr lang="sv-SE"/>
          </a:p>
          <a:p>
            <a:r>
              <a:rPr lang="sv-SE" smtClean="0"/>
              <a:t>OBS! </a:t>
            </a:r>
            <a:r>
              <a:rPr lang="sv-SE" smtClean="0"/>
              <a:t>Om </a:t>
            </a:r>
            <a:r>
              <a:rPr lang="sv-SE" u="sng" smtClean="0"/>
              <a:t>VÄRD saknas </a:t>
            </a:r>
            <a:r>
              <a:rPr lang="sv-SE" smtClean="0"/>
              <a:t>träffas de som vill träna</a:t>
            </a:r>
          </a:p>
          <a:p>
            <a:pPr lvl="1"/>
            <a:r>
              <a:rPr lang="sv-SE" smtClean="0"/>
              <a:t>Tisdagar: i Samglas-rondellen kl 1900 </a:t>
            </a:r>
          </a:p>
          <a:p>
            <a:pPr lvl="1"/>
            <a:r>
              <a:rPr lang="sv-SE" smtClean="0"/>
              <a:t>Torsdagar: Masmo kl 1900 </a:t>
            </a:r>
          </a:p>
          <a:p>
            <a:pPr lvl="1"/>
            <a:r>
              <a:rPr lang="sv-SE" smtClean="0"/>
              <a:t>VÄRD utses bland de som närvarar vid träningen</a:t>
            </a:r>
          </a:p>
          <a:p>
            <a:r>
              <a:rPr lang="sv-SE" smtClean="0"/>
              <a:t>Värdskap tecknas senast 24 timmar innan</a:t>
            </a:r>
            <a:endParaRPr lang="sv-SE" smtClean="0"/>
          </a:p>
          <a:p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smtClean="0"/>
              <a:t>Första utvärdering av SRK Värdskap genomförs av styrelsen under hösten 2017 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95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mtClean="0"/>
              <a:t>Bilaga</a:t>
            </a:r>
            <a:endParaRPr lang="sv-SE"/>
          </a:p>
        </p:txBody>
      </p:sp>
      <p:sp>
        <p:nvSpPr>
          <p:cNvPr id="6" name="Underrubrik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67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SRK VÄRDSKAP</a:t>
            </a:r>
            <a:br>
              <a:rPr lang="sv-SE" smtClean="0"/>
            </a:br>
            <a:r>
              <a:rPr lang="sv-SE" smtClean="0"/>
              <a:t>- Träning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smtClean="0"/>
              <a:t>Som </a:t>
            </a:r>
            <a:r>
              <a:rPr lang="sv-SE" u="sng" smtClean="0"/>
              <a:t>medlem i SRK</a:t>
            </a:r>
            <a:r>
              <a:rPr lang="sv-SE"/>
              <a:t> </a:t>
            </a:r>
            <a:r>
              <a:rPr lang="sv-SE" smtClean="0"/>
              <a:t>är det uppskattat om medlemmar ställer upp som träningsvärd (men det är inte något krav). Detta gäller i synnerhet de som tränar ofta.</a:t>
            </a:r>
          </a:p>
          <a:p>
            <a:r>
              <a:rPr lang="sv-SE" smtClean="0"/>
              <a:t>SRK VÄRDSKAP innebär</a:t>
            </a:r>
          </a:p>
          <a:p>
            <a:pPr lvl="1"/>
            <a:r>
              <a:rPr lang="sv-SE" smtClean="0"/>
              <a:t>Att ta ansvar för någon/några träningstillfällen under året. Detta gör man genom att boka in någon/några träningstillfällen</a:t>
            </a:r>
          </a:p>
          <a:p>
            <a:pPr lvl="1"/>
            <a:r>
              <a:rPr lang="sv-SE" smtClean="0"/>
              <a:t>Ansvaret innebär att man organiserar ett träningstillfälle genom att bestämma vad träningen ska innehålla (plats, tid och moment)</a:t>
            </a:r>
          </a:p>
          <a:p>
            <a:pPr lvl="1"/>
            <a:r>
              <a:rPr lang="sv-SE" smtClean="0"/>
              <a:t>Om träningspasset så kräver kan gruppindelning rekommenderas</a:t>
            </a:r>
          </a:p>
          <a:p>
            <a:r>
              <a:rPr lang="sv-SE" smtClean="0"/>
              <a:t>SRK VÄRDSKAP innebär inte</a:t>
            </a:r>
          </a:p>
          <a:p>
            <a:pPr lvl="1"/>
            <a:r>
              <a:rPr lang="sv-SE" smtClean="0"/>
              <a:t>Att man behöver ge tekniktips. Det innebär bara att man ska koordinera träningen och bestämma plats och moment.</a:t>
            </a:r>
          </a:p>
          <a:p>
            <a:r>
              <a:rPr lang="sv-SE" smtClean="0"/>
              <a:t>Det kommer att finnas stöd för att vara VÄRD</a:t>
            </a:r>
          </a:p>
          <a:p>
            <a:pPr lvl="1"/>
            <a:r>
              <a:rPr lang="sv-SE" smtClean="0"/>
              <a:t>På hemsidan kommer det att finnas exempel på lämpliga träningspass man kan föreslå</a:t>
            </a:r>
          </a:p>
          <a:p>
            <a:pPr lvl="1"/>
            <a:r>
              <a:rPr lang="sv-SE" smtClean="0"/>
              <a:t>Träningsdeltagare förväntas ge positivt stöd till den som är VÄRD som det skulle behövas.</a:t>
            </a:r>
          </a:p>
        </p:txBody>
      </p:sp>
    </p:spTree>
    <p:extLst>
      <p:ext uri="{BB962C8B-B14F-4D97-AF65-F5344CB8AC3E}">
        <p14:creationId xmlns:p14="http://schemas.microsoft.com/office/powerpoint/2010/main" val="140892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SRK VÄRDSKAP</a:t>
            </a:r>
            <a:br>
              <a:rPr lang="sv-SE" smtClean="0"/>
            </a:br>
            <a:r>
              <a:rPr lang="sv-SE" smtClean="0"/>
              <a:t>- Nybörjare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smtClean="0"/>
              <a:t>Som </a:t>
            </a:r>
            <a:r>
              <a:rPr lang="sv-SE" u="sng" smtClean="0"/>
              <a:t>erfaren rullskidsåkare och medlem </a:t>
            </a:r>
            <a:r>
              <a:rPr lang="sv-SE" smtClean="0"/>
              <a:t>i SRK är det </a:t>
            </a:r>
            <a:r>
              <a:rPr lang="sv-SE" smtClean="0"/>
              <a:t>uppskattat </a:t>
            </a:r>
            <a:r>
              <a:rPr lang="sv-SE" smtClean="0"/>
              <a:t>om man (men det är inte något krav) ställer upp som träningsvärd för nya medlemmar i anslutning till de pass SRK har 1 ggr/månad för nya medlemmar.</a:t>
            </a:r>
          </a:p>
          <a:p>
            <a:r>
              <a:rPr lang="sv-SE" smtClean="0"/>
              <a:t>SRK VÄRDSKAP för NYBÖRJARE Innebär</a:t>
            </a:r>
          </a:p>
          <a:p>
            <a:pPr lvl="1"/>
            <a:r>
              <a:rPr lang="sv-SE" smtClean="0"/>
              <a:t>Att </a:t>
            </a:r>
            <a:r>
              <a:rPr lang="sv-SE" smtClean="0"/>
              <a:t>helst 2 </a:t>
            </a:r>
            <a:r>
              <a:rPr lang="sv-SE" smtClean="0"/>
              <a:t>stycken per gång ansvar för någon nybörjarträning under året</a:t>
            </a:r>
          </a:p>
          <a:p>
            <a:pPr lvl="1"/>
            <a:r>
              <a:rPr lang="sv-SE" smtClean="0"/>
              <a:t>Ansvaret innebär att man organiserar ett träningstillfälle genom att bestämma vad träningen ska innehålla (plats, tid och moment).</a:t>
            </a:r>
          </a:p>
          <a:p>
            <a:pPr lvl="1"/>
            <a:r>
              <a:rPr lang="sv-SE" smtClean="0"/>
              <a:t>Ansvaret innbär också att man vid detta tillfälle lär ut grundläggande teknik, säkerhet mm</a:t>
            </a:r>
          </a:p>
          <a:p>
            <a:r>
              <a:rPr lang="sv-SE" smtClean="0"/>
              <a:t>Det kommer att finnas stöd för att vara VÄRD</a:t>
            </a:r>
          </a:p>
          <a:p>
            <a:pPr lvl="1"/>
            <a:r>
              <a:rPr lang="sv-SE" smtClean="0"/>
              <a:t>På hemsidan kommer det att finnas exempel på lämpliga teknikövningar man kan använda sig av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75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SRK VÄRDSKAP</a:t>
            </a:r>
            <a:br>
              <a:rPr lang="sv-SE" smtClean="0"/>
            </a:br>
            <a:r>
              <a:rPr lang="sv-SE" smtClean="0"/>
              <a:t>- Teknik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mtClean="0"/>
              <a:t>För att tillse att klubben medlemmar utvecklar sin teknik kommer ett mindre antal av våra mest kunniga åkare alternativt inhyrda tränare att 1 ggr per månad hålla i träningspass som har särskilt teknikfokus</a:t>
            </a:r>
          </a:p>
          <a:p>
            <a:r>
              <a:rPr lang="sv-SE" smtClean="0"/>
              <a:t>SRK VÄRDSKAP för TEKNIK innebär</a:t>
            </a:r>
          </a:p>
          <a:p>
            <a:pPr lvl="1"/>
            <a:r>
              <a:rPr lang="sv-SE" smtClean="0"/>
              <a:t>Att vara del av en mindre styrgrupp som får planera och genomföra ett antal teknikpass under året</a:t>
            </a:r>
            <a:r>
              <a:rPr lang="sv-SE" smtClean="0"/>
              <a:t>.</a:t>
            </a:r>
            <a:endParaRPr lang="sv-SE" smtClean="0"/>
          </a:p>
          <a:p>
            <a:pPr lvl="1"/>
            <a:r>
              <a:rPr lang="sv-SE" smtClean="0"/>
              <a:t>Ansvaret innebär att man organiserar ett teknikpass genom att bestämma vad träningen ska innehålla (plats, tid och moment). Man har även ansvar för att dela med sig av tekniktips.</a:t>
            </a:r>
          </a:p>
          <a:p>
            <a:r>
              <a:rPr lang="sv-SE" smtClean="0"/>
              <a:t>BUDGET</a:t>
            </a:r>
          </a:p>
          <a:p>
            <a:pPr lvl="1"/>
            <a:r>
              <a:rPr lang="sv-SE" smtClean="0"/>
              <a:t>Styrgruppen disponerar även en budget som kan användas för att köpa in extern träningshjälp.</a:t>
            </a:r>
          </a:p>
        </p:txBody>
      </p:sp>
    </p:spTree>
    <p:extLst>
      <p:ext uri="{BB962C8B-B14F-4D97-AF65-F5344CB8AC3E}">
        <p14:creationId xmlns:p14="http://schemas.microsoft.com/office/powerpoint/2010/main" val="283043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SRK VÄRDSKAP</a:t>
            </a:r>
            <a:br>
              <a:rPr lang="sv-SE" smtClean="0"/>
            </a:br>
            <a:r>
              <a:rPr lang="sv-SE" smtClean="0"/>
              <a:t>- Träningstävling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v-SE" smtClean="0"/>
              <a:t>Som </a:t>
            </a:r>
            <a:r>
              <a:rPr lang="sv-SE" u="sng" smtClean="0"/>
              <a:t>medlem i SRK </a:t>
            </a:r>
            <a:r>
              <a:rPr lang="sv-SE"/>
              <a:t> </a:t>
            </a:r>
            <a:r>
              <a:rPr lang="sv-SE" smtClean="0"/>
              <a:t>är det uppskattat om man (men det är inte något krav) ställer upp som träningsvärd i samband med träningstävlingarna på Ebbadalsvägen (eller annat ställe om så skulle vara fallet). Detta gäller i synnerhet de som tränar ofta.</a:t>
            </a:r>
          </a:p>
          <a:p>
            <a:r>
              <a:rPr lang="sv-SE" smtClean="0"/>
              <a:t>SRK VÄRDSKAP för TRÄNINGSTÄVLING innebär</a:t>
            </a:r>
          </a:p>
          <a:p>
            <a:pPr lvl="1"/>
            <a:r>
              <a:rPr lang="sv-SE" smtClean="0"/>
              <a:t>Att ta ansvar för någon tävlingsträning under året. Dessa tävlingar genomförs i normalfallet 1 torsdagen i varje månad på Ebbadalsvägen.</a:t>
            </a:r>
          </a:p>
          <a:p>
            <a:pPr lvl="1"/>
            <a:r>
              <a:rPr lang="sv-SE" smtClean="0"/>
              <a:t>Ansvaret innebär att man organiserar en tävlingsträning, sköter start, kontrollerar banan …, inrapportering av resultat</a:t>
            </a:r>
          </a:p>
          <a:p>
            <a:pPr lvl="1"/>
            <a:r>
              <a:rPr lang="sv-SE" smtClean="0"/>
              <a:t>Att man kan vara med i träningstävlingen, men att man då behöver säkerställa att man får hjälp med olika moment.</a:t>
            </a:r>
          </a:p>
          <a:p>
            <a:r>
              <a:rPr lang="sv-SE" smtClean="0"/>
              <a:t>Det kommer att finnas stöd för att vara VÄRD</a:t>
            </a:r>
          </a:p>
          <a:p>
            <a:pPr lvl="1"/>
            <a:r>
              <a:rPr lang="sv-SE" smtClean="0"/>
              <a:t>På hemsidan kommer det att finnas checklista för vad man bör tänka på i samband med träningstävling. </a:t>
            </a:r>
          </a:p>
          <a:p>
            <a:pPr lvl="1"/>
            <a:r>
              <a:rPr lang="sv-SE" smtClean="0"/>
              <a:t>Träningsdeltagare förväntas ge positivt stöd till den som är VÄRD som det skulle behövas.</a:t>
            </a:r>
          </a:p>
        </p:txBody>
      </p:sp>
    </p:spTree>
    <p:extLst>
      <p:ext uri="{BB962C8B-B14F-4D97-AF65-F5344CB8AC3E}">
        <p14:creationId xmlns:p14="http://schemas.microsoft.com/office/powerpoint/2010/main" val="298789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SRK VÄRDSKAP </a:t>
            </a:r>
            <a:br>
              <a:rPr lang="sv-SE" smtClean="0"/>
            </a:br>
            <a:r>
              <a:rPr lang="sv-SE" smtClean="0"/>
              <a:t>– motorn är vår träningskalender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mtClean="0"/>
              <a:t>För att säkerställa att vi har VÄRDAR hela året anmäler man sitt intresse på via vår kalender</a:t>
            </a:r>
          </a:p>
          <a:p>
            <a:r>
              <a:rPr lang="sv-SE" smtClean="0"/>
              <a:t>Inför varje säsong kommer medlemmar anmodas att boka in någon/några tider som VÄRD</a:t>
            </a:r>
          </a:p>
          <a:p>
            <a:r>
              <a:rPr lang="sv-SE" smtClean="0"/>
              <a:t>Om det saknas VÄRD för ett träningspass är det Samglas-rondellen som gäller som plats. Tiden är 1900. Träningspasset varar ca 90 min. Väl där får någon utses som VÄRD.</a:t>
            </a:r>
            <a:endParaRPr lang="sv-SE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07190915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>
                  <a:extLst>
                    <a:ext uri="{9D8B030D-6E8A-4147-A177-3AD203B41FA5}">
                      <a16:colId xmlns:a16="http://schemas.microsoft.com/office/drawing/2014/main" val="3560268273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601209286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954064822"/>
                    </a:ext>
                  </a:extLst>
                </a:gridCol>
              </a:tblGrid>
              <a:tr h="483482">
                <a:tc>
                  <a:txBody>
                    <a:bodyPr/>
                    <a:lstStyle/>
                    <a:p>
                      <a:r>
                        <a:rPr lang="sv-SE" smtClean="0"/>
                        <a:t>Vecka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mtClean="0"/>
                        <a:t>Tisdag 1900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mtClean="0"/>
                        <a:t>Torsdag 1900</a:t>
                      </a:r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486585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r>
                        <a:rPr lang="sv-SE" smtClean="0"/>
                        <a:t>15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mtClean="0"/>
                        <a:t>Nils</a:t>
                      </a:r>
                      <a:r>
                        <a:rPr lang="sv-SE" baseline="0" smtClean="0"/>
                        <a:t> B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240920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r>
                        <a:rPr lang="sv-SE" smtClean="0"/>
                        <a:t>16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mtClean="0"/>
                        <a:t>Nils B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369529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r>
                        <a:rPr lang="sv-SE" smtClean="0"/>
                        <a:t>17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mtClean="0"/>
                        <a:t>Hans S (tävl)</a:t>
                      </a:r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222039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r>
                        <a:rPr lang="sv-SE" smtClean="0"/>
                        <a:t>18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mtClean="0"/>
                        <a:t>Lisa J (nyb)</a:t>
                      </a:r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090007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r>
                        <a:rPr lang="sv-SE" smtClean="0"/>
                        <a:t>19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mtClean="0"/>
                        <a:t>Maria (teknik)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353508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r>
                        <a:rPr lang="sv-SE" smtClean="0"/>
                        <a:t>20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049104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r>
                        <a:rPr lang="sv-SE" smtClean="0"/>
                        <a:t>…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673830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r>
                        <a:rPr lang="sv-SE" smtClean="0"/>
                        <a:t>…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512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74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mtClean="0"/>
              <a:t>SRK VÄRDSKAP</a:t>
            </a:r>
            <a:br>
              <a:rPr lang="sv-SE" smtClean="0"/>
            </a:br>
            <a:r>
              <a:rPr lang="sv-SE" smtClean="0"/>
              <a:t>- Träningspass (exempel)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smtClean="0"/>
              <a:t>Syfte med passet</a:t>
            </a:r>
          </a:p>
          <a:p>
            <a:pPr lvl="1"/>
            <a:r>
              <a:rPr lang="sv-SE" smtClean="0"/>
              <a:t>…</a:t>
            </a:r>
          </a:p>
          <a:p>
            <a:r>
              <a:rPr lang="sv-SE" smtClean="0"/>
              <a:t>Tänk på</a:t>
            </a:r>
          </a:p>
          <a:p>
            <a:pPr lvl="1"/>
            <a:r>
              <a:rPr lang="sv-SE" smtClean="0"/>
              <a:t>…</a:t>
            </a:r>
          </a:p>
          <a:p>
            <a:endParaRPr lang="sv-SE"/>
          </a:p>
        </p:txBody>
      </p:sp>
      <p:graphicFrame>
        <p:nvGraphicFramePr>
          <p:cNvPr id="5" name="Platshållare för innehåll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85964763"/>
              </p:ext>
            </p:extLst>
          </p:nvPr>
        </p:nvGraphicFramePr>
        <p:xfrm>
          <a:off x="6172200" y="1825625"/>
          <a:ext cx="5181600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>
                  <a:extLst>
                    <a:ext uri="{9D8B030D-6E8A-4147-A177-3AD203B41FA5}">
                      <a16:colId xmlns:a16="http://schemas.microsoft.com/office/drawing/2014/main" val="2450972440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1184289457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15615403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smtClean="0"/>
                        <a:t>Moment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mtClean="0"/>
                        <a:t>Vad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mtClean="0"/>
                        <a:t>Tänk på</a:t>
                      </a:r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253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mtClean="0"/>
                        <a:t>Uppvärmining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mtClean="0"/>
                        <a:t>6</a:t>
                      </a:r>
                      <a:r>
                        <a:rPr lang="sv-SE" baseline="0" smtClean="0"/>
                        <a:t> ggr ”cykelbacken”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mtClean="0"/>
                        <a:t>2</a:t>
                      </a:r>
                      <a:r>
                        <a:rPr lang="sv-SE" baseline="0" smtClean="0"/>
                        <a:t> ggr diagonal</a:t>
                      </a:r>
                    </a:p>
                    <a:p>
                      <a:r>
                        <a:rPr lang="sv-SE" baseline="0" smtClean="0"/>
                        <a:t>2 ggr frånskjut</a:t>
                      </a:r>
                    </a:p>
                    <a:p>
                      <a:r>
                        <a:rPr lang="sv-SE" baseline="0" smtClean="0"/>
                        <a:t>2 ggr stakning</a:t>
                      </a:r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337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mtClean="0"/>
                        <a:t>Långintervall,</a:t>
                      </a:r>
                      <a:r>
                        <a:rPr lang="sv-SE" baseline="0" smtClean="0"/>
                        <a:t> lugnt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mtClean="0"/>
                        <a:t>4 ggr ”postlådan”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mtClean="0"/>
                        <a:t>1 ggr fri</a:t>
                      </a:r>
                      <a:r>
                        <a:rPr lang="sv-SE" baseline="0" smtClean="0"/>
                        <a:t> teknik</a:t>
                      </a:r>
                    </a:p>
                    <a:p>
                      <a:r>
                        <a:rPr lang="sv-SE" baseline="0" smtClean="0"/>
                        <a:t>1 ggr smirre</a:t>
                      </a:r>
                    </a:p>
                    <a:p>
                      <a:r>
                        <a:rPr lang="sv-SE" baseline="0" smtClean="0"/>
                        <a:t>2 ggr stakning</a:t>
                      </a:r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141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mtClean="0"/>
                        <a:t>Långintervall,</a:t>
                      </a:r>
                      <a:r>
                        <a:rPr lang="sv-SE" baseline="0" smtClean="0"/>
                        <a:t> hårt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mtClean="0"/>
                        <a:t>1 ggr ”postlådan”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mtClean="0"/>
                        <a:t>Fri teknik</a:t>
                      </a:r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011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mtClean="0"/>
                        <a:t>Återhämtning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mtClean="0"/>
                        <a:t>Tillbaks</a:t>
                      </a:r>
                      <a:r>
                        <a:rPr lang="sv-SE" baseline="0" smtClean="0"/>
                        <a:t> till rondell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mtClean="0"/>
                        <a:t>Fri teknik</a:t>
                      </a:r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946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mtClean="0"/>
                        <a:t>Totalt ca 90 min</a:t>
                      </a:r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325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12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Minnesanteckningar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smtClean="0"/>
              <a:t>Grundkonceptet med VÄRDSKAP är bra</a:t>
            </a:r>
          </a:p>
          <a:p>
            <a:r>
              <a:rPr lang="sv-SE" smtClean="0"/>
              <a:t>Att göra</a:t>
            </a:r>
          </a:p>
          <a:p>
            <a:pPr lvl="1"/>
            <a:r>
              <a:rPr lang="sv-SE" smtClean="0"/>
              <a:t>Fredrik + Anna</a:t>
            </a:r>
          </a:p>
          <a:p>
            <a:pPr lvl="2"/>
            <a:r>
              <a:rPr lang="sv-SE" smtClean="0"/>
              <a:t>Trimma PPT (lite smått och gott, bl a tydliggöra nybörjarträning, ordet ”förväntas … ” mm)</a:t>
            </a:r>
          </a:p>
          <a:p>
            <a:pPr lvl="2"/>
            <a:r>
              <a:rPr lang="sv-SE" smtClean="0"/>
              <a:t>Ta fram enkät som innehåller både fråga om värdskap, men även andra frågor</a:t>
            </a:r>
          </a:p>
          <a:p>
            <a:pPr lvl="2"/>
            <a:r>
              <a:rPr lang="sv-SE" smtClean="0"/>
              <a:t>Ta fram plan för hur vi ska komma-igång med värdskapet, d v s kontakta ett antal personer som anmäler sig</a:t>
            </a:r>
          </a:p>
          <a:p>
            <a:r>
              <a:rPr lang="sv-SE" smtClean="0"/>
              <a:t>Tommie </a:t>
            </a:r>
            <a:r>
              <a:rPr lang="sv-SE"/>
              <a:t>+ Erik</a:t>
            </a:r>
          </a:p>
          <a:p>
            <a:pPr lvl="1"/>
            <a:r>
              <a:rPr lang="sv-SE"/>
              <a:t>Ta fram exempel på träningspass</a:t>
            </a:r>
          </a:p>
          <a:p>
            <a:pPr lvl="1"/>
            <a:r>
              <a:rPr lang="sv-SE"/>
              <a:t>Ta fram ”träningsregler”</a:t>
            </a:r>
          </a:p>
          <a:p>
            <a:pPr lvl="2"/>
            <a:endParaRPr lang="sv-SE"/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smtClean="0"/>
              <a:t>Andreas</a:t>
            </a:r>
          </a:p>
          <a:p>
            <a:pPr lvl="1"/>
            <a:r>
              <a:rPr lang="sv-SE" smtClean="0"/>
              <a:t>Fixa kalenderfunktion. Ok att köpa in lämpligt program om det inte är för dyrt</a:t>
            </a:r>
          </a:p>
          <a:p>
            <a:pPr lvl="1"/>
            <a:r>
              <a:rPr lang="sv-SE" smtClean="0"/>
              <a:t>Fixa lämplig flikstruktur</a:t>
            </a:r>
          </a:p>
          <a:p>
            <a:endParaRPr lang="sv-SE" smtClean="0"/>
          </a:p>
          <a:p>
            <a:r>
              <a:rPr lang="sv-SE" smtClean="0"/>
              <a:t>Ovan klart före årsmöte. Avstämning via mail</a:t>
            </a:r>
          </a:p>
          <a:p>
            <a:r>
              <a:rPr lang="sv-SE" smtClean="0"/>
              <a:t>Använd bifogad mall för att dokumentera ovan uppgifter. Skicka till Fredrik som sammanställer</a:t>
            </a:r>
          </a:p>
          <a:p>
            <a:endParaRPr lang="sv-SE"/>
          </a:p>
          <a:p>
            <a:r>
              <a:rPr lang="sv-SE" smtClean="0"/>
              <a:t>Övrigt</a:t>
            </a:r>
          </a:p>
          <a:p>
            <a:pPr lvl="1"/>
            <a:r>
              <a:rPr lang="sv-SE" smtClean="0"/>
              <a:t>Be Tomas E organisera snabbkurs i hemsideredigering för styrelsen</a:t>
            </a:r>
          </a:p>
          <a:p>
            <a:pPr lvl="1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7742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SRK Värdskap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253479" cy="4351338"/>
          </a:xfrm>
        </p:spPr>
        <p:txBody>
          <a:bodyPr>
            <a:noAutofit/>
          </a:bodyPr>
          <a:lstStyle/>
          <a:p>
            <a:r>
              <a:rPr lang="sv-SE" sz="1800" smtClean="0"/>
              <a:t>SRK har vuxit från några få medlemmar till över </a:t>
            </a:r>
            <a:r>
              <a:rPr lang="sv-SE" sz="1800" smtClean="0"/>
              <a:t>170 </a:t>
            </a:r>
            <a:r>
              <a:rPr lang="sv-SE" sz="1800" smtClean="0"/>
              <a:t>medlemmar</a:t>
            </a:r>
          </a:p>
          <a:p>
            <a:r>
              <a:rPr lang="sv-SE" sz="1800" smtClean="0"/>
              <a:t>SRK är en av Stockholms bästa skidklubbar</a:t>
            </a:r>
          </a:p>
          <a:p>
            <a:r>
              <a:rPr lang="sv-SE" sz="1800" smtClean="0"/>
              <a:t>SRK är kända för att vara en aktiv klubb på framkant</a:t>
            </a:r>
          </a:p>
          <a:p>
            <a:r>
              <a:rPr lang="sv-SE" sz="1800" smtClean="0"/>
              <a:t>SRK har haft en framgångsmodell som har byggt på skoj, säker och stenhård tisdags- och torsdagsträning året runt</a:t>
            </a:r>
          </a:p>
          <a:p>
            <a:r>
              <a:rPr lang="sv-SE" sz="1800" smtClean="0"/>
              <a:t>MEN!</a:t>
            </a:r>
          </a:p>
          <a:p>
            <a:pPr lvl="1"/>
            <a:r>
              <a:rPr lang="sv-SE" sz="1600" smtClean="0"/>
              <a:t>Detta har byggt på att ett fåtal har ansvarat för träningen</a:t>
            </a:r>
          </a:p>
          <a:p>
            <a:pPr lvl="1"/>
            <a:r>
              <a:rPr lang="sv-SE" sz="1600" smtClean="0"/>
              <a:t>Det är inte hållbart på lång sikt. En ny träningsmodell behöver införas</a:t>
            </a:r>
          </a:p>
          <a:p>
            <a:r>
              <a:rPr lang="sv-SE" sz="1800" smtClean="0"/>
              <a:t>Modellen bygger på aktiva medlemmar och kallas SRK VÄRDSKAP. Modellen består av fyra delar. TRÄNING, NYBÖRJARE, TEKNIK, TRÄNINGSTÄVLING</a:t>
            </a:r>
          </a:p>
          <a:p>
            <a:pPr lvl="1"/>
            <a:r>
              <a:rPr lang="sv-SE" sz="1600" smtClean="0"/>
              <a:t>Till modellen kopplas stöd i formen av träningstips och en kalenderfunktion där man anmäler sig som </a:t>
            </a:r>
            <a:r>
              <a:rPr lang="sv-SE" sz="1600" smtClean="0"/>
              <a:t>VÄRD</a:t>
            </a:r>
            <a:r>
              <a:rPr lang="sv-SE" sz="1600" smtClean="0"/>
              <a:t>. </a:t>
            </a:r>
            <a:r>
              <a:rPr lang="sv-SE" sz="1600" smtClean="0"/>
              <a:t>Kalenderfunktionen är </a:t>
            </a:r>
            <a:r>
              <a:rPr lang="sv-SE" sz="1600" smtClean="0"/>
              <a:t>också </a:t>
            </a:r>
            <a:r>
              <a:rPr lang="sv-SE" sz="1600" smtClean="0"/>
              <a:t>den kanal där man får reda på kommande träningar</a:t>
            </a:r>
            <a:endParaRPr lang="sv-SE" sz="1600"/>
          </a:p>
        </p:txBody>
      </p:sp>
      <p:graphicFrame>
        <p:nvGraphicFramePr>
          <p:cNvPr id="5" name="Platshållare för innehåll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48638347"/>
              </p:ext>
            </p:extLst>
          </p:nvPr>
        </p:nvGraphicFramePr>
        <p:xfrm>
          <a:off x="6172200" y="1825625"/>
          <a:ext cx="5181600" cy="3183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ktangel 3"/>
          <p:cNvSpPr/>
          <p:nvPr/>
        </p:nvSpPr>
        <p:spPr>
          <a:xfrm>
            <a:off x="7223760" y="5262880"/>
            <a:ext cx="3058160" cy="9140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mtClean="0"/>
              <a:t>Stöd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mtClean="0"/>
              <a:t>Träningstips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mtClean="0"/>
              <a:t>kalenderfunktion</a:t>
            </a:r>
            <a:endParaRPr lang="sv-SE"/>
          </a:p>
        </p:txBody>
      </p:sp>
      <p:sp>
        <p:nvSpPr>
          <p:cNvPr id="6" name="Rektangel 5"/>
          <p:cNvSpPr/>
          <p:nvPr/>
        </p:nvSpPr>
        <p:spPr>
          <a:xfrm rot="16200000">
            <a:off x="9397365" y="3666808"/>
            <a:ext cx="4177031" cy="843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smtClean="0"/>
              <a:t>Medlemmar</a:t>
            </a:r>
            <a:endParaRPr lang="sv-SE" sz="2400"/>
          </a:p>
        </p:txBody>
      </p:sp>
      <p:sp>
        <p:nvSpPr>
          <p:cNvPr id="7" name="Vänster-höger-pil 6"/>
          <p:cNvSpPr/>
          <p:nvPr/>
        </p:nvSpPr>
        <p:spPr>
          <a:xfrm>
            <a:off x="10474960" y="3698240"/>
            <a:ext cx="457200" cy="1625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398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Medlemsundersökning</a:t>
            </a:r>
            <a:endParaRPr lang="sv-SE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963159"/>
            <a:ext cx="5181600" cy="4076269"/>
          </a:xfrm>
          <a:prstGeom prst="rect">
            <a:avLst/>
          </a:prstGeom>
        </p:spPr>
      </p:pic>
      <p:pic>
        <p:nvPicPr>
          <p:cNvPr id="6" name="Platshållare för innehåll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199" y="1963159"/>
            <a:ext cx="5539225" cy="4076269"/>
          </a:xfrm>
          <a:prstGeom prst="rect">
            <a:avLst/>
          </a:prstGeom>
        </p:spPr>
      </p:pic>
      <p:sp>
        <p:nvSpPr>
          <p:cNvPr id="7" name="Rektangel 6"/>
          <p:cNvSpPr/>
          <p:nvPr/>
        </p:nvSpPr>
        <p:spPr>
          <a:xfrm>
            <a:off x="6553602" y="6311899"/>
            <a:ext cx="51578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/>
              <a:t>https://sv.surveymonkey.com/results/SM-S3WFJ5XB/</a:t>
            </a:r>
          </a:p>
        </p:txBody>
      </p:sp>
    </p:spTree>
    <p:extLst>
      <p:ext uri="{BB962C8B-B14F-4D97-AF65-F5344CB8AC3E}">
        <p14:creationId xmlns:p14="http://schemas.microsoft.com/office/powerpoint/2010/main" val="44000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Hur tränar du?</a:t>
            </a:r>
            <a:endParaRPr lang="sv-SE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4152" y="2062481"/>
            <a:ext cx="5724528" cy="3496756"/>
          </a:xfrm>
          <a:prstGeom prst="rect">
            <a:avLst/>
          </a:prstGeom>
        </p:spPr>
      </p:pic>
      <p:pic>
        <p:nvPicPr>
          <p:cNvPr id="6" name="Platshållare för innehåll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2062481"/>
            <a:ext cx="5814974" cy="3496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3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Att vara värd?</a:t>
            </a:r>
            <a:endParaRPr lang="sv-SE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4844" y="1825625"/>
            <a:ext cx="5944956" cy="3856187"/>
          </a:xfrm>
          <a:prstGeom prst="rect">
            <a:avLst/>
          </a:prstGeom>
        </p:spPr>
      </p:pic>
      <p:pic>
        <p:nvPicPr>
          <p:cNvPr id="6" name="Platshållare för innehåll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1825625"/>
            <a:ext cx="5808538" cy="392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36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Det bästa med SRK?</a:t>
            </a:r>
            <a:endParaRPr lang="sv-SE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199" y="2021840"/>
            <a:ext cx="5919341" cy="4279041"/>
          </a:xfrm>
          <a:prstGeom prst="rect">
            <a:avLst/>
          </a:prstGeom>
        </p:spPr>
      </p:pic>
      <p:pic>
        <p:nvPicPr>
          <p:cNvPr id="6" name="Platshållare för innehåll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55600" y="2021840"/>
            <a:ext cx="5694680" cy="446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31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Förbättringspotential</a:t>
            </a:r>
            <a:endParaRPr lang="sv-SE"/>
          </a:p>
        </p:txBody>
      </p:sp>
      <p:pic>
        <p:nvPicPr>
          <p:cNvPr id="6" name="Platshållare för innehåll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199" y="1977321"/>
            <a:ext cx="5372729" cy="4047946"/>
          </a:xfrm>
          <a:prstGeom prst="rect">
            <a:avLst/>
          </a:prstGeom>
        </p:spPr>
      </p:pic>
      <p:pic>
        <p:nvPicPr>
          <p:cNvPr id="8" name="Platshållare för innehåll 7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38200" y="1977321"/>
            <a:ext cx="5181600" cy="4047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77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Övriga tips</a:t>
            </a:r>
            <a:endParaRPr lang="sv-SE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778000"/>
            <a:ext cx="6499269" cy="4947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15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SRK Värdskap – Förslag till beslut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54600" cy="4351338"/>
          </a:xfrm>
        </p:spPr>
        <p:txBody>
          <a:bodyPr>
            <a:noAutofit/>
          </a:bodyPr>
          <a:lstStyle/>
          <a:p>
            <a:r>
              <a:rPr lang="sv-SE" sz="1800"/>
              <a:t>För att SRK ska kunna fortsätta erbjuda träning som är skoj, säker och stenhård introduceras SRK VÄRDSKAP och består av fyra delar. TRÄNING, NYBÖRJARE, TEKNIK, TRÄNINGSTÄVLING</a:t>
            </a:r>
          </a:p>
          <a:p>
            <a:r>
              <a:rPr lang="sv-SE" sz="1800"/>
              <a:t>Till modellen kopplas s</a:t>
            </a:r>
            <a:r>
              <a:rPr lang="sv-SE" sz="1800" smtClean="0"/>
              <a:t>töd i formen av träningstips och en kalenderfunktion där man anmäler sig som </a:t>
            </a:r>
            <a:r>
              <a:rPr lang="sv-SE" sz="1800" smtClean="0"/>
              <a:t>VÄRD</a:t>
            </a:r>
            <a:r>
              <a:rPr lang="sv-SE" sz="1800" smtClean="0"/>
              <a:t>. </a:t>
            </a:r>
            <a:r>
              <a:rPr lang="sv-SE" sz="1800" smtClean="0"/>
              <a:t>Kalenderfunktionen är </a:t>
            </a:r>
            <a:r>
              <a:rPr lang="sv-SE" sz="1800" smtClean="0"/>
              <a:t>också den </a:t>
            </a:r>
            <a:r>
              <a:rPr lang="sv-SE" sz="1800" smtClean="0"/>
              <a:t>kanal där man får reda på kommande träningar</a:t>
            </a:r>
          </a:p>
          <a:p>
            <a:r>
              <a:rPr lang="sv-SE" sz="1800" smtClean="0"/>
              <a:t>I styrelsen utses en person som anvarig för att hålla ihop SRK VÄRDSKAP</a:t>
            </a:r>
          </a:p>
          <a:p>
            <a:r>
              <a:rPr lang="sv-SE" sz="1800" smtClean="0"/>
              <a:t>SRK VÄRDSKAP </a:t>
            </a:r>
            <a:r>
              <a:rPr lang="sv-SE" sz="1800" smtClean="0"/>
              <a:t>tilldelas av styrelsen en budget.</a:t>
            </a:r>
          </a:p>
          <a:p>
            <a:r>
              <a:rPr lang="sv-SE" sz="1800" smtClean="0"/>
              <a:t>SRK Värdskap utvärderas </a:t>
            </a:r>
            <a:r>
              <a:rPr lang="sv-SE" sz="1800" smtClean="0"/>
              <a:t>årligen. Första gången i höst.</a:t>
            </a:r>
            <a:endParaRPr lang="sv-SE" sz="180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0431" y="3143693"/>
            <a:ext cx="4226553" cy="3279841"/>
          </a:xfrm>
          <a:prstGeom prst="rect">
            <a:avLst/>
          </a:prstGeom>
        </p:spPr>
      </p:pic>
      <p:sp>
        <p:nvSpPr>
          <p:cNvPr id="10" name="Rektangel 9"/>
          <p:cNvSpPr/>
          <p:nvPr/>
        </p:nvSpPr>
        <p:spPr>
          <a:xfrm>
            <a:off x="6797040" y="1889760"/>
            <a:ext cx="3409944" cy="64008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Styrelsen samt särskild </a:t>
            </a:r>
            <a:r>
              <a:rPr lang="sv-SE" smtClean="0"/>
              <a:t>roll/roller </a:t>
            </a:r>
            <a:r>
              <a:rPr lang="sv-SE" smtClean="0"/>
              <a:t>inom styrelsen</a:t>
            </a:r>
            <a:endParaRPr lang="sv-SE"/>
          </a:p>
        </p:txBody>
      </p:sp>
      <p:sp>
        <p:nvSpPr>
          <p:cNvPr id="11" name="Vänster klammerparentes 10"/>
          <p:cNvSpPr/>
          <p:nvPr/>
        </p:nvSpPr>
        <p:spPr>
          <a:xfrm rot="5400000">
            <a:off x="8275952" y="1137288"/>
            <a:ext cx="452120" cy="3409944"/>
          </a:xfrm>
          <a:prstGeom prst="leftBrace">
            <a:avLst>
              <a:gd name="adj1" fmla="val 19073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64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</TotalTime>
  <Words>1142</Words>
  <Application>Microsoft Office PowerPoint</Application>
  <PresentationFormat>Bredbild</PresentationFormat>
  <Paragraphs>145</Paragraphs>
  <Slides>18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Office-tema</vt:lpstr>
      <vt:lpstr> SRK Träning 2.0?  SRK VÄRDSKAP - Träning - Nybörjare - Teknik - Träningstävling</vt:lpstr>
      <vt:lpstr>SRK Värdskap</vt:lpstr>
      <vt:lpstr>Medlemsundersökning</vt:lpstr>
      <vt:lpstr>Hur tränar du?</vt:lpstr>
      <vt:lpstr>Att vara värd?</vt:lpstr>
      <vt:lpstr>Det bästa med SRK?</vt:lpstr>
      <vt:lpstr>Förbättringspotential</vt:lpstr>
      <vt:lpstr>Övriga tips</vt:lpstr>
      <vt:lpstr>SRK Värdskap – Förslag till beslut</vt:lpstr>
      <vt:lpstr>Nästa steg …</vt:lpstr>
      <vt:lpstr>Bilaga</vt:lpstr>
      <vt:lpstr>SRK VÄRDSKAP - Träning</vt:lpstr>
      <vt:lpstr>SRK VÄRDSKAP - Nybörjare</vt:lpstr>
      <vt:lpstr>SRK VÄRDSKAP - Teknik</vt:lpstr>
      <vt:lpstr>SRK VÄRDSKAP - Träningstävling</vt:lpstr>
      <vt:lpstr>SRK VÄRDSKAP  – motorn är vår träningskalender</vt:lpstr>
      <vt:lpstr>SRK VÄRDSKAP - Träningspass (exempel)</vt:lpstr>
      <vt:lpstr>Minnesanteckningar</vt:lpstr>
    </vt:vector>
  </TitlesOfParts>
  <Company>WSP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SRK Värdskap</dc:title>
  <dc:creator>Fredrik Bergström</dc:creator>
  <cp:lastModifiedBy>Fredrik Bergström</cp:lastModifiedBy>
  <cp:revision>21</cp:revision>
  <dcterms:created xsi:type="dcterms:W3CDTF">2017-04-09T05:59:09Z</dcterms:created>
  <dcterms:modified xsi:type="dcterms:W3CDTF">2017-04-23T18:22:10Z</dcterms:modified>
</cp:coreProperties>
</file>