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sson, Thomas tseri" initials="ETt" lastIdx="1" clrIdx="0">
    <p:extLst>
      <p:ext uri="{19B8F6BF-5375-455C-9EA6-DF929625EA0E}">
        <p15:presenceInfo xmlns:p15="http://schemas.microsoft.com/office/powerpoint/2012/main" userId="S-1-5-21-1177238915-796845957-725345543-17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B6471-2AA8-41F9-ABF7-2B24D79D81D9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EB34-3BDC-4D7E-AE34-44520ECE2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27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57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5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35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6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82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57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64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0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19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3B75-8F2D-4941-8CFD-11BE13F99D5E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4C2F-3F36-4A96-A95B-7335F55665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1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till styrelse SRK </a:t>
            </a:r>
            <a:r>
              <a:rPr lang="sv-SE" dirty="0" smtClean="0"/>
              <a:t>2019-2020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400" dirty="0" smtClean="0"/>
              <a:t>				Roll			Vald/Omval</a:t>
            </a:r>
          </a:p>
          <a:p>
            <a:pPr marL="0" indent="0">
              <a:buNone/>
            </a:pPr>
            <a:r>
              <a:rPr lang="sv-SE" sz="2400" dirty="0" smtClean="0"/>
              <a:t>Tomas Eriksson			Ordförande		2018/2020</a:t>
            </a:r>
          </a:p>
          <a:p>
            <a:pPr marL="0" indent="0">
              <a:buNone/>
            </a:pPr>
            <a:r>
              <a:rPr lang="sv-SE" sz="2400" dirty="0" smtClean="0"/>
              <a:t>Anna </a:t>
            </a:r>
            <a:r>
              <a:rPr lang="sv-SE" sz="2400" dirty="0" err="1" smtClean="0"/>
              <a:t>Jogrenius</a:t>
            </a:r>
            <a:r>
              <a:rPr lang="sv-SE" sz="2400" dirty="0" smtClean="0"/>
              <a:t>			Kassör			2018/2020</a:t>
            </a:r>
          </a:p>
          <a:p>
            <a:pPr marL="0" indent="0" defTabSz="533400">
              <a:buNone/>
            </a:pPr>
            <a:r>
              <a:rPr lang="sv-SE" sz="2500" dirty="0">
                <a:solidFill>
                  <a:srgbClr val="C00000"/>
                </a:solidFill>
              </a:rPr>
              <a:t>Vakant 			                          </a:t>
            </a:r>
            <a:r>
              <a:rPr lang="sv-SE" sz="2500" dirty="0" smtClean="0">
                <a:solidFill>
                  <a:srgbClr val="C00000"/>
                </a:solidFill>
              </a:rPr>
              <a:t>  </a:t>
            </a:r>
            <a:r>
              <a:rPr lang="sv-SE" sz="2500" dirty="0">
                <a:solidFill>
                  <a:srgbClr val="C00000"/>
                </a:solidFill>
              </a:rPr>
              <a:t>Externa kontakter		</a:t>
            </a:r>
            <a:r>
              <a:rPr lang="sv-SE" sz="2500" dirty="0" smtClean="0">
                <a:solidFill>
                  <a:srgbClr val="C00000"/>
                </a:solidFill>
              </a:rPr>
              <a:t>2018/2020</a:t>
            </a:r>
            <a:endParaRPr lang="sv-SE" sz="25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rgbClr val="C00000"/>
                </a:solidFill>
              </a:rPr>
              <a:t>Yngve Gustavsson		</a:t>
            </a:r>
            <a:r>
              <a:rPr lang="sv-SE" sz="2400" dirty="0" smtClean="0">
                <a:solidFill>
                  <a:srgbClr val="C00000"/>
                </a:solidFill>
              </a:rPr>
              <a:t>	Medlemmar</a:t>
            </a:r>
            <a:r>
              <a:rPr lang="sv-SE" sz="2400" dirty="0" smtClean="0">
                <a:solidFill>
                  <a:srgbClr val="C00000"/>
                </a:solidFill>
              </a:rPr>
              <a:t>		</a:t>
            </a:r>
            <a:r>
              <a:rPr lang="sv-SE" sz="2400" dirty="0" smtClean="0">
                <a:solidFill>
                  <a:srgbClr val="C00000"/>
                </a:solidFill>
              </a:rPr>
              <a:t>2019/2021</a:t>
            </a:r>
            <a:endParaRPr lang="sv-SE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 smtClean="0"/>
              <a:t>Göran Hillgren			Materiel			2018/2020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rgbClr val="C00000"/>
                </a:solidFill>
              </a:rPr>
              <a:t>Göran Hammarsson		Tävling			</a:t>
            </a:r>
            <a:r>
              <a:rPr lang="sv-SE" sz="2400" dirty="0" smtClean="0">
                <a:solidFill>
                  <a:srgbClr val="C00000"/>
                </a:solidFill>
              </a:rPr>
              <a:t>2019/2021</a:t>
            </a:r>
            <a:endParaRPr lang="sv-SE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rgbClr val="C00000"/>
                </a:solidFill>
              </a:rPr>
              <a:t>Tommie Lindblom		</a:t>
            </a:r>
            <a:r>
              <a:rPr lang="sv-SE" sz="2400" dirty="0" smtClean="0">
                <a:solidFill>
                  <a:srgbClr val="C00000"/>
                </a:solidFill>
              </a:rPr>
              <a:t>	Träning</a:t>
            </a:r>
            <a:r>
              <a:rPr lang="sv-SE" sz="2400" dirty="0" smtClean="0">
                <a:solidFill>
                  <a:srgbClr val="C00000"/>
                </a:solidFill>
              </a:rPr>
              <a:t>			</a:t>
            </a:r>
            <a:r>
              <a:rPr lang="sv-SE" sz="2400" dirty="0" smtClean="0">
                <a:solidFill>
                  <a:srgbClr val="C00000"/>
                </a:solidFill>
              </a:rPr>
              <a:t>2019/2021</a:t>
            </a:r>
            <a:endParaRPr lang="sv-SE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 smtClean="0"/>
              <a:t>Mikael Markstedt	</a:t>
            </a:r>
            <a:r>
              <a:rPr lang="sv-SE" sz="2400" dirty="0" smtClean="0"/>
              <a:t>		Webb/hemsida		2018/2020</a:t>
            </a:r>
          </a:p>
          <a:p>
            <a:pPr marL="0" indent="0">
              <a:buNone/>
            </a:pPr>
            <a:r>
              <a:rPr lang="sv-SE" sz="2400" dirty="0" smtClean="0"/>
              <a:t>Helena Zingmark			Läger			2018/2020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Utanför </a:t>
            </a:r>
            <a:r>
              <a:rPr lang="sv-SE" sz="2400" dirty="0" smtClean="0"/>
              <a:t>styrelsen: </a:t>
            </a:r>
            <a:r>
              <a:rPr lang="sv-SE" sz="2400" dirty="0" smtClean="0"/>
              <a:t>Valberedning, två ledamöter, </a:t>
            </a:r>
            <a:r>
              <a:rPr lang="sv-SE" sz="2400" dirty="0" smtClean="0"/>
              <a:t>väljs på två</a:t>
            </a:r>
            <a:r>
              <a:rPr lang="sv-SE" sz="2400" dirty="0" smtClean="0"/>
              <a:t>. Vakanser.</a:t>
            </a:r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Not 1: Maria Backe, externa kontakter, lämnar styrelsen på egen begäran.</a:t>
            </a:r>
          </a:p>
          <a:p>
            <a:pPr marL="0" indent="0">
              <a:buNone/>
            </a:pPr>
            <a:r>
              <a:rPr lang="sv-SE" sz="2400" dirty="0" smtClean="0"/>
              <a:t>Not 2: Mikael Markstedt föreslås ersätta Andreas Elgstrand på webb/hemsida.</a:t>
            </a:r>
          </a:p>
          <a:p>
            <a:pPr marL="0" indent="0">
              <a:buNone/>
            </a:pPr>
            <a:r>
              <a:rPr lang="sv-SE" sz="2400" dirty="0" smtClean="0"/>
              <a:t>Not 3: Rollen värdskap föreslås utgå ur styrelsen.</a:t>
            </a:r>
            <a:r>
              <a:rPr lang="sv-SE" sz="2400" dirty="0" smtClean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8718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SRK styrelse ansvarsområden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32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400" dirty="0" smtClean="0"/>
              <a:t>Ordförande: Ansvarig för styrelsens arbete och att detta bedrivs enligt klubbens och, i tillämpliga delar, RF stadgar. Tecknar klubben. Revisionsberättelse. </a:t>
            </a:r>
          </a:p>
          <a:p>
            <a:pPr marL="0" indent="0">
              <a:buNone/>
            </a:pPr>
            <a:r>
              <a:rPr lang="sv-SE" sz="2400" dirty="0" smtClean="0"/>
              <a:t>Kassör: Ansvarar för klubbkassan. Godkänner fakturor och tecknar klubben. </a:t>
            </a:r>
          </a:p>
          <a:p>
            <a:pPr marL="0" indent="0">
              <a:buNone/>
            </a:pPr>
            <a:r>
              <a:rPr lang="sv-SE" sz="2400" dirty="0" smtClean="0"/>
              <a:t>Medlemmar: Ansvarar för medlemsregister. </a:t>
            </a:r>
          </a:p>
          <a:p>
            <a:pPr marL="0" indent="0">
              <a:buNone/>
            </a:pPr>
            <a:r>
              <a:rPr lang="sv-SE" sz="2400" dirty="0" smtClean="0"/>
              <a:t>Materiel:  Ansvarar för gemensam materiel . För inventarielista. Anskaffning av klubbkläder. </a:t>
            </a:r>
          </a:p>
          <a:p>
            <a:pPr marL="0" indent="0">
              <a:buNone/>
            </a:pPr>
            <a:r>
              <a:rPr lang="sv-SE" sz="2400" dirty="0" smtClean="0"/>
              <a:t>Externa kontakter: Ansvarar för externa kontakter relaterat till förbund och samhälle, t ex </a:t>
            </a:r>
            <a:r>
              <a:rPr lang="sv-SE" sz="2400" dirty="0" err="1" smtClean="0"/>
              <a:t>längdskidkommitéen</a:t>
            </a:r>
            <a:r>
              <a:rPr lang="sv-SE" sz="2400" dirty="0" smtClean="0"/>
              <a:t>, Ågesta, press etc.</a:t>
            </a:r>
          </a:p>
          <a:p>
            <a:pPr marL="0" indent="0">
              <a:buNone/>
            </a:pPr>
            <a:r>
              <a:rPr lang="sv-SE" sz="2400" dirty="0" smtClean="0"/>
              <a:t>Tävling:  Ansvarar för SRK egna tävlingsarrangemang samt SRK deltagande i söderskidan.</a:t>
            </a:r>
          </a:p>
          <a:p>
            <a:pPr marL="0" indent="0">
              <a:buNone/>
            </a:pPr>
            <a:r>
              <a:rPr lang="sv-SE" sz="2400" dirty="0" smtClean="0"/>
              <a:t>Träning: Ansvarar för träningsverksamheten </a:t>
            </a:r>
            <a:r>
              <a:rPr lang="sv-SE" sz="2400" dirty="0" err="1" smtClean="0"/>
              <a:t>inkl</a:t>
            </a:r>
            <a:r>
              <a:rPr lang="sv-SE" sz="2400" dirty="0" smtClean="0"/>
              <a:t> tidsrace och Vasarullen.</a:t>
            </a:r>
          </a:p>
          <a:p>
            <a:pPr marL="0" indent="0">
              <a:buNone/>
            </a:pPr>
            <a:r>
              <a:rPr lang="sv-SE" sz="2400" dirty="0" smtClean="0"/>
              <a:t>Webb/hemsida: Ansvarar för hemsidan och innehållet på denna.</a:t>
            </a:r>
          </a:p>
          <a:p>
            <a:pPr marL="0" indent="0">
              <a:buNone/>
            </a:pPr>
            <a:r>
              <a:rPr lang="sv-SE" sz="2400" dirty="0" smtClean="0"/>
              <a:t>Läger: Ansvarig för lägerverksamheten och kringverksamhet för denna, t ex Moraläger, Vålådalen och gemensamma transporter för lägren.</a:t>
            </a:r>
          </a:p>
          <a:p>
            <a:pPr marL="0" indent="0">
              <a:buNone/>
            </a:pPr>
            <a:r>
              <a:rPr lang="sv-SE" sz="2400" i="1" dirty="0" smtClean="0"/>
              <a:t>Värdskap: Säkerställer att värdskapet genomförs enligt det underlag som presenterades på årsmötet 2017</a:t>
            </a:r>
            <a:r>
              <a:rPr lang="sv-SE" sz="2400" i="1" dirty="0" smtClean="0"/>
              <a:t>. Föreslås utgå</a:t>
            </a:r>
            <a:endParaRPr lang="sv-SE" sz="2400" i="1" dirty="0" smtClean="0"/>
          </a:p>
          <a:p>
            <a:pPr marL="0" indent="0">
              <a:buNone/>
            </a:pPr>
            <a:r>
              <a:rPr lang="sv-SE" sz="2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907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159</Words>
  <Application>Microsoft Office PowerPoint</Application>
  <PresentationFormat>Bildspel på skärmen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Förslag till styrelse SRK 2019-2020</vt:lpstr>
      <vt:lpstr>SRK styrelse ansvarsområden</vt:lpstr>
    </vt:vector>
  </TitlesOfParts>
  <Company>Workplace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styrelse SRK 2017-2018</dc:title>
  <dc:creator>Eriksson, Thomas tseri</dc:creator>
  <cp:lastModifiedBy>Eriksson, Thomas tseri</cp:lastModifiedBy>
  <cp:revision>21</cp:revision>
  <cp:lastPrinted>2019-04-01T11:46:22Z</cp:lastPrinted>
  <dcterms:created xsi:type="dcterms:W3CDTF">2017-04-20T18:58:55Z</dcterms:created>
  <dcterms:modified xsi:type="dcterms:W3CDTF">2019-04-15T19:37:24Z</dcterms:modified>
</cp:coreProperties>
</file>